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2.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3.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61"/>
  </p:notesMasterIdLst>
  <p:sldIdLst>
    <p:sldId id="256" r:id="rId3"/>
    <p:sldId id="310" r:id="rId4"/>
    <p:sldId id="311" r:id="rId5"/>
    <p:sldId id="350" r:id="rId6"/>
    <p:sldId id="336" r:id="rId7"/>
    <p:sldId id="344" r:id="rId8"/>
    <p:sldId id="345" r:id="rId9"/>
    <p:sldId id="346" r:id="rId10"/>
    <p:sldId id="357" r:id="rId11"/>
    <p:sldId id="325" r:id="rId12"/>
    <p:sldId id="341" r:id="rId13"/>
    <p:sldId id="337" r:id="rId14"/>
    <p:sldId id="342" r:id="rId15"/>
    <p:sldId id="307" r:id="rId16"/>
    <p:sldId id="347" r:id="rId17"/>
    <p:sldId id="348" r:id="rId18"/>
    <p:sldId id="312" r:id="rId19"/>
    <p:sldId id="327" r:id="rId20"/>
    <p:sldId id="314" r:id="rId21"/>
    <p:sldId id="328" r:id="rId22"/>
    <p:sldId id="343" r:id="rId23"/>
    <p:sldId id="351" r:id="rId24"/>
    <p:sldId id="313" r:id="rId25"/>
    <p:sldId id="315" r:id="rId26"/>
    <p:sldId id="317" r:id="rId27"/>
    <p:sldId id="352" r:id="rId28"/>
    <p:sldId id="320" r:id="rId29"/>
    <p:sldId id="353" r:id="rId30"/>
    <p:sldId id="354" r:id="rId31"/>
    <p:sldId id="355" r:id="rId32"/>
    <p:sldId id="356" r:id="rId33"/>
    <p:sldId id="359" r:id="rId34"/>
    <p:sldId id="360" r:id="rId35"/>
    <p:sldId id="361" r:id="rId36"/>
    <p:sldId id="362" r:id="rId37"/>
    <p:sldId id="363" r:id="rId38"/>
    <p:sldId id="364" r:id="rId39"/>
    <p:sldId id="365" r:id="rId40"/>
    <p:sldId id="326" r:id="rId41"/>
    <p:sldId id="329" r:id="rId42"/>
    <p:sldId id="316" r:id="rId43"/>
    <p:sldId id="319" r:id="rId44"/>
    <p:sldId id="338" r:id="rId45"/>
    <p:sldId id="339" r:id="rId46"/>
    <p:sldId id="318" r:id="rId47"/>
    <p:sldId id="308" r:id="rId48"/>
    <p:sldId id="276" r:id="rId49"/>
    <p:sldId id="349" r:id="rId50"/>
    <p:sldId id="263" r:id="rId51"/>
    <p:sldId id="321" r:id="rId52"/>
    <p:sldId id="330" r:id="rId53"/>
    <p:sldId id="322" r:id="rId54"/>
    <p:sldId id="340" r:id="rId55"/>
    <p:sldId id="335" r:id="rId56"/>
    <p:sldId id="331" r:id="rId57"/>
    <p:sldId id="264" r:id="rId58"/>
    <p:sldId id="332" r:id="rId59"/>
    <p:sldId id="333" r:id="rId60"/>
  </p:sldIdLst>
  <p:sldSz cx="9144000" cy="6858000" type="screen4x3"/>
  <p:notesSz cx="6858000" cy="9144000"/>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A0C3"/>
    <a:srgbClr val="FE74C6"/>
    <a:srgbClr val="E58DDF"/>
    <a:srgbClr val="CC3399"/>
    <a:srgbClr val="FF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E47DC4-5C6D-4D23-B59A-40CC103B5E5A}" v="6" dt="2022-08-05T16:32:58.782"/>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629" autoAdjust="0"/>
  </p:normalViewPr>
  <p:slideViewPr>
    <p:cSldViewPr>
      <p:cViewPr>
        <p:scale>
          <a:sx n="70" d="100"/>
          <a:sy n="70" d="100"/>
        </p:scale>
        <p:origin x="1302" y="-342"/>
      </p:cViewPr>
      <p:guideLst>
        <p:guide orient="horz" pos="2160"/>
        <p:guide pos="2880"/>
      </p:guideLst>
    </p:cSldViewPr>
  </p:slideViewPr>
  <p:notesTextViewPr>
    <p:cViewPr>
      <p:scale>
        <a:sx n="1" d="1"/>
        <a:sy n="1" d="1"/>
      </p:scale>
      <p:origin x="0" y="0"/>
    </p:cViewPr>
  </p:notesTextViewPr>
  <p:sorterViewPr>
    <p:cViewPr>
      <p:scale>
        <a:sx n="100" d="100"/>
        <a:sy n="100" d="100"/>
      </p:scale>
      <p:origin x="0" y="1266"/>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microsoft.com/office/2016/11/relationships/changesInfo" Target="changesInfos/changesInfo1.xml"/><Relationship Id="rId5" Type="http://schemas.openxmlformats.org/officeDocument/2006/relationships/slide" Target="slides/slide3.xml"/><Relationship Id="rId61" Type="http://schemas.openxmlformats.org/officeDocument/2006/relationships/notesMaster" Target="notesMasters/notesMaster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microsoft.com/office/2015/10/relationships/revisionInfo" Target="revisionInfo.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o Gervasoni" userId="f5c93d22de7f0801" providerId="LiveId" clId="{9AE47DC4-5C6D-4D23-B59A-40CC103B5E5A}"/>
    <pc:docChg chg="custSel addSld delSld modSld">
      <pc:chgData name="Julio Gervasoni" userId="f5c93d22de7f0801" providerId="LiveId" clId="{9AE47DC4-5C6D-4D23-B59A-40CC103B5E5A}" dt="2022-08-05T21:54:44.956" v="131" actId="1076"/>
      <pc:docMkLst>
        <pc:docMk/>
      </pc:docMkLst>
      <pc:sldChg chg="addSp delSp modSp mod">
        <pc:chgData name="Julio Gervasoni" userId="f5c93d22de7f0801" providerId="LiveId" clId="{9AE47DC4-5C6D-4D23-B59A-40CC103B5E5A}" dt="2022-08-05T16:02:21.195" v="16" actId="14100"/>
        <pc:sldMkLst>
          <pc:docMk/>
          <pc:sldMk cId="2246660159" sldId="336"/>
        </pc:sldMkLst>
        <pc:picChg chg="del">
          <ac:chgData name="Julio Gervasoni" userId="f5c93d22de7f0801" providerId="LiveId" clId="{9AE47DC4-5C6D-4D23-B59A-40CC103B5E5A}" dt="2022-08-05T16:01:39.970" v="0" actId="478"/>
          <ac:picMkLst>
            <pc:docMk/>
            <pc:sldMk cId="2246660159" sldId="336"/>
            <ac:picMk id="4" creationId="{06E5B4B6-D22A-4850-83B0-341E5CCED9B4}"/>
          </ac:picMkLst>
        </pc:picChg>
        <pc:picChg chg="mod">
          <ac:chgData name="Julio Gervasoni" userId="f5c93d22de7f0801" providerId="LiveId" clId="{9AE47DC4-5C6D-4D23-B59A-40CC103B5E5A}" dt="2022-08-05T16:02:16.217" v="15" actId="1035"/>
          <ac:picMkLst>
            <pc:docMk/>
            <pc:sldMk cId="2246660159" sldId="336"/>
            <ac:picMk id="5" creationId="{5C0DB10D-3A3A-4033-8C73-E308C72C38A0}"/>
          </ac:picMkLst>
        </pc:picChg>
        <pc:picChg chg="add mod">
          <ac:chgData name="Julio Gervasoni" userId="f5c93d22de7f0801" providerId="LiveId" clId="{9AE47DC4-5C6D-4D23-B59A-40CC103B5E5A}" dt="2022-08-05T16:02:21.195" v="16" actId="14100"/>
          <ac:picMkLst>
            <pc:docMk/>
            <pc:sldMk cId="2246660159" sldId="336"/>
            <ac:picMk id="6" creationId="{480482A1-B949-CBE7-B9D8-30546B5FB8C6}"/>
          </ac:picMkLst>
        </pc:picChg>
      </pc:sldChg>
      <pc:sldChg chg="addSp delSp modSp mod">
        <pc:chgData name="Julio Gervasoni" userId="f5c93d22de7f0801" providerId="LiveId" clId="{9AE47DC4-5C6D-4D23-B59A-40CC103B5E5A}" dt="2022-08-05T16:05:13.511" v="28" actId="1038"/>
        <pc:sldMkLst>
          <pc:docMk/>
          <pc:sldMk cId="4076986372" sldId="344"/>
        </pc:sldMkLst>
        <pc:picChg chg="add mod">
          <ac:chgData name="Julio Gervasoni" userId="f5c93d22de7f0801" providerId="LiveId" clId="{9AE47DC4-5C6D-4D23-B59A-40CC103B5E5A}" dt="2022-08-05T16:05:13.511" v="28" actId="1038"/>
          <ac:picMkLst>
            <pc:docMk/>
            <pc:sldMk cId="4076986372" sldId="344"/>
            <ac:picMk id="4" creationId="{255D2C63-DEB4-7FA2-C4DA-C1D1589607E6}"/>
          </ac:picMkLst>
        </pc:picChg>
        <pc:picChg chg="del">
          <ac:chgData name="Julio Gervasoni" userId="f5c93d22de7f0801" providerId="LiveId" clId="{9AE47DC4-5C6D-4D23-B59A-40CC103B5E5A}" dt="2022-08-05T16:05:01.338" v="17" actId="478"/>
          <ac:picMkLst>
            <pc:docMk/>
            <pc:sldMk cId="4076986372" sldId="344"/>
            <ac:picMk id="5" creationId="{40439A9F-8A5F-4785-8E2C-E061ED384862}"/>
          </ac:picMkLst>
        </pc:picChg>
      </pc:sldChg>
      <pc:sldChg chg="addSp delSp modSp mod">
        <pc:chgData name="Julio Gervasoni" userId="f5c93d22de7f0801" providerId="LiveId" clId="{9AE47DC4-5C6D-4D23-B59A-40CC103B5E5A}" dt="2022-08-05T16:07:44.539" v="48" actId="1038"/>
        <pc:sldMkLst>
          <pc:docMk/>
          <pc:sldMk cId="714022468" sldId="345"/>
        </pc:sldMkLst>
        <pc:picChg chg="add mod">
          <ac:chgData name="Julio Gervasoni" userId="f5c93d22de7f0801" providerId="LiveId" clId="{9AE47DC4-5C6D-4D23-B59A-40CC103B5E5A}" dt="2022-08-05T16:07:44.539" v="48" actId="1038"/>
          <ac:picMkLst>
            <pc:docMk/>
            <pc:sldMk cId="714022468" sldId="345"/>
            <ac:picMk id="4" creationId="{159D0FFF-2676-6EDE-D38E-5A6E5622DD5C}"/>
          </ac:picMkLst>
        </pc:picChg>
        <pc:picChg chg="del">
          <ac:chgData name="Julio Gervasoni" userId="f5c93d22de7f0801" providerId="LiveId" clId="{9AE47DC4-5C6D-4D23-B59A-40CC103B5E5A}" dt="2022-08-05T16:07:30.283" v="29" actId="478"/>
          <ac:picMkLst>
            <pc:docMk/>
            <pc:sldMk cId="714022468" sldId="345"/>
            <ac:picMk id="5" creationId="{EB851772-9021-4FFD-9691-0B556510B8A7}"/>
          </ac:picMkLst>
        </pc:picChg>
      </pc:sldChg>
      <pc:sldChg chg="addSp delSp modSp mod">
        <pc:chgData name="Julio Gervasoni" userId="f5c93d22de7f0801" providerId="LiveId" clId="{9AE47DC4-5C6D-4D23-B59A-40CC103B5E5A}" dt="2022-08-05T16:09:54.878" v="63" actId="14100"/>
        <pc:sldMkLst>
          <pc:docMk/>
          <pc:sldMk cId="3314998335" sldId="346"/>
        </pc:sldMkLst>
        <pc:picChg chg="add mod">
          <ac:chgData name="Julio Gervasoni" userId="f5c93d22de7f0801" providerId="LiveId" clId="{9AE47DC4-5C6D-4D23-B59A-40CC103B5E5A}" dt="2022-08-05T16:08:31.973" v="52" actId="14100"/>
          <ac:picMkLst>
            <pc:docMk/>
            <pc:sldMk cId="3314998335" sldId="346"/>
            <ac:picMk id="4" creationId="{DAA7ACEB-CC56-AEC1-4446-8E0E115FA57D}"/>
          </ac:picMkLst>
        </pc:picChg>
        <pc:picChg chg="add mod">
          <ac:chgData name="Julio Gervasoni" userId="f5c93d22de7f0801" providerId="LiveId" clId="{9AE47DC4-5C6D-4D23-B59A-40CC103B5E5A}" dt="2022-08-05T16:09:04.194" v="57" actId="1035"/>
          <ac:picMkLst>
            <pc:docMk/>
            <pc:sldMk cId="3314998335" sldId="346"/>
            <ac:picMk id="6" creationId="{69F67D23-19EA-A0A0-A627-4A40297780C1}"/>
          </ac:picMkLst>
        </pc:picChg>
        <pc:picChg chg="del">
          <ac:chgData name="Julio Gervasoni" userId="f5c93d22de7f0801" providerId="LiveId" clId="{9AE47DC4-5C6D-4D23-B59A-40CC103B5E5A}" dt="2022-08-05T16:08:22.418" v="49" actId="478"/>
          <ac:picMkLst>
            <pc:docMk/>
            <pc:sldMk cId="3314998335" sldId="346"/>
            <ac:picMk id="7" creationId="{E32A5F19-76B3-48B1-A645-5255C9662E67}"/>
          </ac:picMkLst>
        </pc:picChg>
        <pc:picChg chg="del">
          <ac:chgData name="Julio Gervasoni" userId="f5c93d22de7f0801" providerId="LiveId" clId="{9AE47DC4-5C6D-4D23-B59A-40CC103B5E5A}" dt="2022-08-05T16:08:53.843" v="53" actId="478"/>
          <ac:picMkLst>
            <pc:docMk/>
            <pc:sldMk cId="3314998335" sldId="346"/>
            <ac:picMk id="9" creationId="{51DDDFD1-FA24-45BA-A416-CFB68E4671D3}"/>
          </ac:picMkLst>
        </pc:picChg>
        <pc:picChg chg="add mod">
          <ac:chgData name="Julio Gervasoni" userId="f5c93d22de7f0801" providerId="LiveId" clId="{9AE47DC4-5C6D-4D23-B59A-40CC103B5E5A}" dt="2022-08-05T16:09:54.878" v="63" actId="14100"/>
          <ac:picMkLst>
            <pc:docMk/>
            <pc:sldMk cId="3314998335" sldId="346"/>
            <ac:picMk id="10" creationId="{C8284E3C-3942-D630-0AB0-79448838BB6F}"/>
          </ac:picMkLst>
        </pc:picChg>
        <pc:picChg chg="del">
          <ac:chgData name="Julio Gervasoni" userId="f5c93d22de7f0801" providerId="LiveId" clId="{9AE47DC4-5C6D-4D23-B59A-40CC103B5E5A}" dt="2022-08-05T16:09:37.281" v="58" actId="478"/>
          <ac:picMkLst>
            <pc:docMk/>
            <pc:sldMk cId="3314998335" sldId="346"/>
            <ac:picMk id="11" creationId="{53E2A5C6-D69C-409E-B61B-E097AB80B399}"/>
          </ac:picMkLst>
        </pc:picChg>
      </pc:sldChg>
      <pc:sldChg chg="addSp delSp modSp">
        <pc:chgData name="Julio Gervasoni" userId="f5c93d22de7f0801" providerId="LiveId" clId="{9AE47DC4-5C6D-4D23-B59A-40CC103B5E5A}" dt="2022-08-05T16:31:53.439" v="125"/>
        <pc:sldMkLst>
          <pc:docMk/>
          <pc:sldMk cId="187538567" sldId="356"/>
        </pc:sldMkLst>
        <pc:graphicFrameChg chg="add del mod">
          <ac:chgData name="Julio Gervasoni" userId="f5c93d22de7f0801" providerId="LiveId" clId="{9AE47DC4-5C6D-4D23-B59A-40CC103B5E5A}" dt="2022-08-05T16:31:53.439" v="125"/>
          <ac:graphicFrameMkLst>
            <pc:docMk/>
            <pc:sldMk cId="187538567" sldId="356"/>
            <ac:graphicFrameMk id="2" creationId="{30333EFF-14B9-AAC4-9259-7366DF03E9E8}"/>
          </ac:graphicFrameMkLst>
        </pc:graphicFrameChg>
      </pc:sldChg>
      <pc:sldChg chg="addSp modSp new mod">
        <pc:chgData name="Julio Gervasoni" userId="f5c93d22de7f0801" providerId="LiveId" clId="{9AE47DC4-5C6D-4D23-B59A-40CC103B5E5A}" dt="2022-08-05T16:16:12.841" v="123" actId="1076"/>
        <pc:sldMkLst>
          <pc:docMk/>
          <pc:sldMk cId="1940342171" sldId="357"/>
        </pc:sldMkLst>
        <pc:spChg chg="add mod">
          <ac:chgData name="Julio Gervasoni" userId="f5c93d22de7f0801" providerId="LiveId" clId="{9AE47DC4-5C6D-4D23-B59A-40CC103B5E5A}" dt="2022-08-05T16:14:45.999" v="113" actId="14100"/>
          <ac:spMkLst>
            <pc:docMk/>
            <pc:sldMk cId="1940342171" sldId="357"/>
            <ac:spMk id="3" creationId="{2AFF1189-B0F3-8023-3461-D9A5BA3C1EA7}"/>
          </ac:spMkLst>
        </pc:spChg>
        <pc:spChg chg="add mod">
          <ac:chgData name="Julio Gervasoni" userId="f5c93d22de7f0801" providerId="LiveId" clId="{9AE47DC4-5C6D-4D23-B59A-40CC103B5E5A}" dt="2022-08-05T16:16:12.841" v="123" actId="1076"/>
          <ac:spMkLst>
            <pc:docMk/>
            <pc:sldMk cId="1940342171" sldId="357"/>
            <ac:spMk id="5" creationId="{8F7CE94A-FACD-0249-D578-E602A301D13F}"/>
          </ac:spMkLst>
        </pc:spChg>
      </pc:sldChg>
      <pc:sldChg chg="new del">
        <pc:chgData name="Julio Gervasoni" userId="f5c93d22de7f0801" providerId="LiveId" clId="{9AE47DC4-5C6D-4D23-B59A-40CC103B5E5A}" dt="2022-08-05T16:33:33.460" v="130" actId="47"/>
        <pc:sldMkLst>
          <pc:docMk/>
          <pc:sldMk cId="1874259545" sldId="358"/>
        </pc:sldMkLst>
      </pc:sldChg>
      <pc:sldChg chg="add del">
        <pc:chgData name="Julio Gervasoni" userId="f5c93d22de7f0801" providerId="LiveId" clId="{9AE47DC4-5C6D-4D23-B59A-40CC103B5E5A}" dt="2022-08-05T16:32:49.862" v="127"/>
        <pc:sldMkLst>
          <pc:docMk/>
          <pc:sldMk cId="3864681345" sldId="358"/>
        </pc:sldMkLst>
      </pc:sldChg>
      <pc:sldChg chg="add">
        <pc:chgData name="Julio Gervasoni" userId="f5c93d22de7f0801" providerId="LiveId" clId="{9AE47DC4-5C6D-4D23-B59A-40CC103B5E5A}" dt="2022-08-05T16:32:58.768" v="129"/>
        <pc:sldMkLst>
          <pc:docMk/>
          <pc:sldMk cId="1026542780" sldId="359"/>
        </pc:sldMkLst>
      </pc:sldChg>
      <pc:sldChg chg="add del">
        <pc:chgData name="Julio Gervasoni" userId="f5c93d22de7f0801" providerId="LiveId" clId="{9AE47DC4-5C6D-4D23-B59A-40CC103B5E5A}" dt="2022-08-05T16:32:49.862" v="127"/>
        <pc:sldMkLst>
          <pc:docMk/>
          <pc:sldMk cId="2160913364" sldId="359"/>
        </pc:sldMkLst>
      </pc:sldChg>
      <pc:sldChg chg="add">
        <pc:chgData name="Julio Gervasoni" userId="f5c93d22de7f0801" providerId="LiveId" clId="{9AE47DC4-5C6D-4D23-B59A-40CC103B5E5A}" dt="2022-08-05T16:32:58.768" v="129"/>
        <pc:sldMkLst>
          <pc:docMk/>
          <pc:sldMk cId="1767463874" sldId="360"/>
        </pc:sldMkLst>
      </pc:sldChg>
      <pc:sldChg chg="add del">
        <pc:chgData name="Julio Gervasoni" userId="f5c93d22de7f0801" providerId="LiveId" clId="{9AE47DC4-5C6D-4D23-B59A-40CC103B5E5A}" dt="2022-08-05T16:32:49.862" v="127"/>
        <pc:sldMkLst>
          <pc:docMk/>
          <pc:sldMk cId="2994434143" sldId="360"/>
        </pc:sldMkLst>
      </pc:sldChg>
      <pc:sldChg chg="add del">
        <pc:chgData name="Julio Gervasoni" userId="f5c93d22de7f0801" providerId="LiveId" clId="{9AE47DC4-5C6D-4D23-B59A-40CC103B5E5A}" dt="2022-08-05T16:32:49.862" v="127"/>
        <pc:sldMkLst>
          <pc:docMk/>
          <pc:sldMk cId="1927155616" sldId="361"/>
        </pc:sldMkLst>
      </pc:sldChg>
      <pc:sldChg chg="add">
        <pc:chgData name="Julio Gervasoni" userId="f5c93d22de7f0801" providerId="LiveId" clId="{9AE47DC4-5C6D-4D23-B59A-40CC103B5E5A}" dt="2022-08-05T16:32:58.768" v="129"/>
        <pc:sldMkLst>
          <pc:docMk/>
          <pc:sldMk cId="3422337546" sldId="361"/>
        </pc:sldMkLst>
      </pc:sldChg>
      <pc:sldChg chg="add">
        <pc:chgData name="Julio Gervasoni" userId="f5c93d22de7f0801" providerId="LiveId" clId="{9AE47DC4-5C6D-4D23-B59A-40CC103B5E5A}" dt="2022-08-05T16:32:58.768" v="129"/>
        <pc:sldMkLst>
          <pc:docMk/>
          <pc:sldMk cId="1927155616" sldId="362"/>
        </pc:sldMkLst>
      </pc:sldChg>
      <pc:sldChg chg="add del">
        <pc:chgData name="Julio Gervasoni" userId="f5c93d22de7f0801" providerId="LiveId" clId="{9AE47DC4-5C6D-4D23-B59A-40CC103B5E5A}" dt="2022-08-05T16:32:49.862" v="127"/>
        <pc:sldMkLst>
          <pc:docMk/>
          <pc:sldMk cId="2302556889" sldId="362"/>
        </pc:sldMkLst>
      </pc:sldChg>
      <pc:sldChg chg="modSp add del modTransition">
        <pc:chgData name="Julio Gervasoni" userId="f5c93d22de7f0801" providerId="LiveId" clId="{9AE47DC4-5C6D-4D23-B59A-40CC103B5E5A}" dt="2022-08-05T16:32:49.862" v="127"/>
        <pc:sldMkLst>
          <pc:docMk/>
          <pc:sldMk cId="587340741" sldId="363"/>
        </pc:sldMkLst>
        <pc:spChg chg="mod">
          <ac:chgData name="Julio Gervasoni" userId="f5c93d22de7f0801" providerId="LiveId" clId="{9AE47DC4-5C6D-4D23-B59A-40CC103B5E5A}" dt="2022-08-05T16:32:17.608" v="126"/>
          <ac:spMkLst>
            <pc:docMk/>
            <pc:sldMk cId="587340741" sldId="363"/>
            <ac:spMk id="4" creationId="{00000000-0000-0000-0000-000000000000}"/>
          </ac:spMkLst>
        </pc:spChg>
      </pc:sldChg>
      <pc:sldChg chg="add">
        <pc:chgData name="Julio Gervasoni" userId="f5c93d22de7f0801" providerId="LiveId" clId="{9AE47DC4-5C6D-4D23-B59A-40CC103B5E5A}" dt="2022-08-05T16:32:58.768" v="129"/>
        <pc:sldMkLst>
          <pc:docMk/>
          <pc:sldMk cId="2302556889" sldId="363"/>
        </pc:sldMkLst>
      </pc:sldChg>
      <pc:sldChg chg="modSp add mod">
        <pc:chgData name="Julio Gervasoni" userId="f5c93d22de7f0801" providerId="LiveId" clId="{9AE47DC4-5C6D-4D23-B59A-40CC103B5E5A}" dt="2022-08-05T21:54:44.956" v="131" actId="1076"/>
        <pc:sldMkLst>
          <pc:docMk/>
          <pc:sldMk cId="2816000700" sldId="364"/>
        </pc:sldMkLst>
        <pc:picChg chg="mod">
          <ac:chgData name="Julio Gervasoni" userId="f5c93d22de7f0801" providerId="LiveId" clId="{9AE47DC4-5C6D-4D23-B59A-40CC103B5E5A}" dt="2022-08-05T21:54:44.956" v="131" actId="1076"/>
          <ac:picMkLst>
            <pc:docMk/>
            <pc:sldMk cId="2816000700" sldId="364"/>
            <ac:picMk id="8" creationId="{E1F32F7B-135B-4D40-B600-992D2682F4F8}"/>
          </ac:picMkLst>
        </pc:picChg>
      </pc:sldChg>
      <pc:sldChg chg="modSp add del modTransition">
        <pc:chgData name="Julio Gervasoni" userId="f5c93d22de7f0801" providerId="LiveId" clId="{9AE47DC4-5C6D-4D23-B59A-40CC103B5E5A}" dt="2022-08-05T16:32:49.862" v="127"/>
        <pc:sldMkLst>
          <pc:docMk/>
          <pc:sldMk cId="3088001660" sldId="364"/>
        </pc:sldMkLst>
        <pc:spChg chg="mod">
          <ac:chgData name="Julio Gervasoni" userId="f5c93d22de7f0801" providerId="LiveId" clId="{9AE47DC4-5C6D-4D23-B59A-40CC103B5E5A}" dt="2022-08-05T16:32:17.608" v="126"/>
          <ac:spMkLst>
            <pc:docMk/>
            <pc:sldMk cId="3088001660" sldId="364"/>
            <ac:spMk id="4" creationId="{00000000-0000-0000-0000-000000000000}"/>
          </ac:spMkLst>
        </pc:spChg>
      </pc:sldChg>
      <pc:sldChg chg="add">
        <pc:chgData name="Julio Gervasoni" userId="f5c93d22de7f0801" providerId="LiveId" clId="{9AE47DC4-5C6D-4D23-B59A-40CC103B5E5A}" dt="2022-08-05T16:32:58.768" v="129"/>
        <pc:sldMkLst>
          <pc:docMk/>
          <pc:sldMk cId="1860490665" sldId="365"/>
        </pc:sldMkLst>
      </pc:sldChg>
    </pc:docChg>
  </pc:docChgLst>
</pc:chgInfo>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2.png>
</file>

<file path=ppt/media/image23.jpeg>
</file>

<file path=ppt/media/image25.png>
</file>

<file path=ppt/media/image26.jpeg>
</file>

<file path=ppt/media/image27.jpeg>
</file>

<file path=ppt/media/image28.png>
</file>

<file path=ppt/media/image29.jpeg>
</file>

<file path=ppt/media/image30.png>
</file>

<file path=ppt/media/image31.jpg>
</file>

<file path=ppt/media/image32.png>
</file>

<file path=ppt/media/image33.jpeg>
</file>

<file path=ppt/media/image34.jpeg>
</file>

<file path=ppt/media/image35.png>
</file>

<file path=ppt/media/image36.png>
</file>

<file path=ppt/media/image37.jpe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AR"/>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28263F9-B55F-46D6-AEC1-710FD10B523F}" type="datetimeFigureOut">
              <a:rPr lang="es-AR" smtClean="0"/>
              <a:t>5/8/2022</a:t>
            </a:fld>
            <a:endParaRPr lang="es-AR"/>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AR"/>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AR"/>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CBAF4E7-2994-4FC6-9024-A7222F40D6DA}" type="slidenum">
              <a:rPr lang="es-AR" smtClean="0"/>
              <a:t>‹Nº›</a:t>
            </a:fld>
            <a:endParaRPr lang="es-AR"/>
          </a:p>
        </p:txBody>
      </p:sp>
    </p:spTree>
    <p:extLst>
      <p:ext uri="{BB962C8B-B14F-4D97-AF65-F5344CB8AC3E}">
        <p14:creationId xmlns:p14="http://schemas.microsoft.com/office/powerpoint/2010/main" val="34913694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ChangeArrowheads="1"/>
          </p:cNvSpPr>
          <p:nvPr/>
        </p:nvSpPr>
        <p:spPr bwMode="auto">
          <a:xfrm>
            <a:off x="3884613" y="-1588"/>
            <a:ext cx="2973387" cy="457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s-AR" altLang="es-AR"/>
          </a:p>
        </p:txBody>
      </p:sp>
      <p:sp>
        <p:nvSpPr>
          <p:cNvPr id="12291" name="Rectangle 3"/>
          <p:cNvSpPr>
            <a:spLocks noChangeArrowheads="1"/>
          </p:cNvSpPr>
          <p:nvPr/>
        </p:nvSpPr>
        <p:spPr bwMode="auto">
          <a:xfrm>
            <a:off x="3884613" y="8685213"/>
            <a:ext cx="2973387"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050" tIns="0" rIns="19050" bIns="0" anchor="b"/>
          <a:lstStyle>
            <a:lvl1pPr defTabSz="908050">
              <a:defRPr sz="2400">
                <a:solidFill>
                  <a:schemeClr val="tx1"/>
                </a:solidFill>
                <a:latin typeface="Times New Roman" pitchFamily="18" charset="0"/>
              </a:defRPr>
            </a:lvl1pPr>
            <a:lvl2pPr marL="742950" indent="-285750" defTabSz="908050">
              <a:defRPr sz="2400">
                <a:solidFill>
                  <a:schemeClr val="tx1"/>
                </a:solidFill>
                <a:latin typeface="Times New Roman" pitchFamily="18" charset="0"/>
              </a:defRPr>
            </a:lvl2pPr>
            <a:lvl3pPr marL="1143000" indent="-228600" defTabSz="908050">
              <a:defRPr sz="2400">
                <a:solidFill>
                  <a:schemeClr val="tx1"/>
                </a:solidFill>
                <a:latin typeface="Times New Roman" pitchFamily="18" charset="0"/>
              </a:defRPr>
            </a:lvl3pPr>
            <a:lvl4pPr marL="1600200" indent="-228600" defTabSz="908050">
              <a:defRPr sz="2400">
                <a:solidFill>
                  <a:schemeClr val="tx1"/>
                </a:solidFill>
                <a:latin typeface="Times New Roman" pitchFamily="18" charset="0"/>
              </a:defRPr>
            </a:lvl4pPr>
            <a:lvl5pPr marL="2057400" indent="-228600" defTabSz="908050">
              <a:defRPr sz="2400">
                <a:solidFill>
                  <a:schemeClr val="tx1"/>
                </a:solidFill>
                <a:latin typeface="Times New Roman" pitchFamily="18" charset="0"/>
              </a:defRPr>
            </a:lvl5pPr>
            <a:lvl6pPr marL="2514600" indent="-228600" defTabSz="908050" eaLnBrk="0" fontAlgn="base" hangingPunct="0">
              <a:spcBef>
                <a:spcPct val="0"/>
              </a:spcBef>
              <a:spcAft>
                <a:spcPct val="0"/>
              </a:spcAft>
              <a:defRPr sz="2400">
                <a:solidFill>
                  <a:schemeClr val="tx1"/>
                </a:solidFill>
                <a:latin typeface="Times New Roman" pitchFamily="18" charset="0"/>
              </a:defRPr>
            </a:lvl6pPr>
            <a:lvl7pPr marL="2971800" indent="-228600" defTabSz="908050" eaLnBrk="0" fontAlgn="base" hangingPunct="0">
              <a:spcBef>
                <a:spcPct val="0"/>
              </a:spcBef>
              <a:spcAft>
                <a:spcPct val="0"/>
              </a:spcAft>
              <a:defRPr sz="2400">
                <a:solidFill>
                  <a:schemeClr val="tx1"/>
                </a:solidFill>
                <a:latin typeface="Times New Roman" pitchFamily="18" charset="0"/>
              </a:defRPr>
            </a:lvl7pPr>
            <a:lvl8pPr marL="3429000" indent="-228600" defTabSz="908050" eaLnBrk="0" fontAlgn="base" hangingPunct="0">
              <a:spcBef>
                <a:spcPct val="0"/>
              </a:spcBef>
              <a:spcAft>
                <a:spcPct val="0"/>
              </a:spcAft>
              <a:defRPr sz="2400">
                <a:solidFill>
                  <a:schemeClr val="tx1"/>
                </a:solidFill>
                <a:latin typeface="Times New Roman" pitchFamily="18" charset="0"/>
              </a:defRPr>
            </a:lvl8pPr>
            <a:lvl9pPr marL="3886200" indent="-228600" defTabSz="908050" eaLnBrk="0" fontAlgn="base" hangingPunct="0">
              <a:spcBef>
                <a:spcPct val="0"/>
              </a:spcBef>
              <a:spcAft>
                <a:spcPct val="0"/>
              </a:spcAft>
              <a:defRPr sz="2400">
                <a:solidFill>
                  <a:schemeClr val="tx1"/>
                </a:solidFill>
                <a:latin typeface="Times New Roman" pitchFamily="18" charset="0"/>
              </a:defRPr>
            </a:lvl9pPr>
          </a:lstStyle>
          <a:p>
            <a:pPr algn="r"/>
            <a:r>
              <a:rPr lang="en-US" altLang="es-AR" sz="1000" i="1"/>
              <a:t>12</a:t>
            </a:r>
          </a:p>
        </p:txBody>
      </p:sp>
      <p:sp>
        <p:nvSpPr>
          <p:cNvPr id="12292" name="Rectangle 4"/>
          <p:cNvSpPr>
            <a:spLocks noChangeArrowheads="1"/>
          </p:cNvSpPr>
          <p:nvPr/>
        </p:nvSpPr>
        <p:spPr bwMode="auto">
          <a:xfrm>
            <a:off x="-1588" y="8685213"/>
            <a:ext cx="2971801"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s-AR" altLang="es-AR"/>
          </a:p>
        </p:txBody>
      </p:sp>
      <p:sp>
        <p:nvSpPr>
          <p:cNvPr id="12293" name="Rectangle 5"/>
          <p:cNvSpPr>
            <a:spLocks noChangeArrowheads="1"/>
          </p:cNvSpPr>
          <p:nvPr/>
        </p:nvSpPr>
        <p:spPr bwMode="auto">
          <a:xfrm>
            <a:off x="-1588" y="-1588"/>
            <a:ext cx="2971801" cy="457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s-AR" altLang="es-AR"/>
          </a:p>
        </p:txBody>
      </p:sp>
      <p:sp>
        <p:nvSpPr>
          <p:cNvPr id="12294" name="Rectangle 6"/>
          <p:cNvSpPr>
            <a:spLocks noGrp="1" noRot="1" noChangeAspect="1" noChangeArrowheads="1" noTextEdit="1"/>
          </p:cNvSpPr>
          <p:nvPr>
            <p:ph type="sldImg"/>
          </p:nvPr>
        </p:nvSpPr>
        <p:spPr>
          <a:xfrm>
            <a:off x="1150938" y="692150"/>
            <a:ext cx="4556125" cy="3416300"/>
          </a:xfrm>
          <a:ln cap="flat"/>
        </p:spPr>
      </p:sp>
      <p:sp>
        <p:nvSpPr>
          <p:cNvPr id="12295" name="Rectangle 7"/>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s-AR" altLang="es-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ChangeArrowheads="1"/>
          </p:cNvSpPr>
          <p:nvPr/>
        </p:nvSpPr>
        <p:spPr bwMode="auto">
          <a:xfrm>
            <a:off x="3884613" y="-1588"/>
            <a:ext cx="2973387" cy="457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s-AR" altLang="es-AR"/>
          </a:p>
        </p:txBody>
      </p:sp>
      <p:sp>
        <p:nvSpPr>
          <p:cNvPr id="12291" name="Rectangle 3"/>
          <p:cNvSpPr>
            <a:spLocks noChangeArrowheads="1"/>
          </p:cNvSpPr>
          <p:nvPr/>
        </p:nvSpPr>
        <p:spPr bwMode="auto">
          <a:xfrm>
            <a:off x="3884613" y="8685213"/>
            <a:ext cx="2973387"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050" tIns="0" rIns="19050" bIns="0" anchor="b"/>
          <a:lstStyle>
            <a:lvl1pPr defTabSz="908050">
              <a:defRPr sz="2400">
                <a:solidFill>
                  <a:schemeClr val="tx1"/>
                </a:solidFill>
                <a:latin typeface="Times New Roman" pitchFamily="18" charset="0"/>
              </a:defRPr>
            </a:lvl1pPr>
            <a:lvl2pPr marL="742950" indent="-285750" defTabSz="908050">
              <a:defRPr sz="2400">
                <a:solidFill>
                  <a:schemeClr val="tx1"/>
                </a:solidFill>
                <a:latin typeface="Times New Roman" pitchFamily="18" charset="0"/>
              </a:defRPr>
            </a:lvl2pPr>
            <a:lvl3pPr marL="1143000" indent="-228600" defTabSz="908050">
              <a:defRPr sz="2400">
                <a:solidFill>
                  <a:schemeClr val="tx1"/>
                </a:solidFill>
                <a:latin typeface="Times New Roman" pitchFamily="18" charset="0"/>
              </a:defRPr>
            </a:lvl3pPr>
            <a:lvl4pPr marL="1600200" indent="-228600" defTabSz="908050">
              <a:defRPr sz="2400">
                <a:solidFill>
                  <a:schemeClr val="tx1"/>
                </a:solidFill>
                <a:latin typeface="Times New Roman" pitchFamily="18" charset="0"/>
              </a:defRPr>
            </a:lvl4pPr>
            <a:lvl5pPr marL="2057400" indent="-228600" defTabSz="908050">
              <a:defRPr sz="2400">
                <a:solidFill>
                  <a:schemeClr val="tx1"/>
                </a:solidFill>
                <a:latin typeface="Times New Roman" pitchFamily="18" charset="0"/>
              </a:defRPr>
            </a:lvl5pPr>
            <a:lvl6pPr marL="2514600" indent="-228600" defTabSz="908050" eaLnBrk="0" fontAlgn="base" hangingPunct="0">
              <a:spcBef>
                <a:spcPct val="0"/>
              </a:spcBef>
              <a:spcAft>
                <a:spcPct val="0"/>
              </a:spcAft>
              <a:defRPr sz="2400">
                <a:solidFill>
                  <a:schemeClr val="tx1"/>
                </a:solidFill>
                <a:latin typeface="Times New Roman" pitchFamily="18" charset="0"/>
              </a:defRPr>
            </a:lvl6pPr>
            <a:lvl7pPr marL="2971800" indent="-228600" defTabSz="908050" eaLnBrk="0" fontAlgn="base" hangingPunct="0">
              <a:spcBef>
                <a:spcPct val="0"/>
              </a:spcBef>
              <a:spcAft>
                <a:spcPct val="0"/>
              </a:spcAft>
              <a:defRPr sz="2400">
                <a:solidFill>
                  <a:schemeClr val="tx1"/>
                </a:solidFill>
                <a:latin typeface="Times New Roman" pitchFamily="18" charset="0"/>
              </a:defRPr>
            </a:lvl7pPr>
            <a:lvl8pPr marL="3429000" indent="-228600" defTabSz="908050" eaLnBrk="0" fontAlgn="base" hangingPunct="0">
              <a:spcBef>
                <a:spcPct val="0"/>
              </a:spcBef>
              <a:spcAft>
                <a:spcPct val="0"/>
              </a:spcAft>
              <a:defRPr sz="2400">
                <a:solidFill>
                  <a:schemeClr val="tx1"/>
                </a:solidFill>
                <a:latin typeface="Times New Roman" pitchFamily="18" charset="0"/>
              </a:defRPr>
            </a:lvl8pPr>
            <a:lvl9pPr marL="3886200" indent="-228600" defTabSz="908050" eaLnBrk="0" fontAlgn="base" hangingPunct="0">
              <a:spcBef>
                <a:spcPct val="0"/>
              </a:spcBef>
              <a:spcAft>
                <a:spcPct val="0"/>
              </a:spcAft>
              <a:defRPr sz="2400">
                <a:solidFill>
                  <a:schemeClr val="tx1"/>
                </a:solidFill>
                <a:latin typeface="Times New Roman" pitchFamily="18" charset="0"/>
              </a:defRPr>
            </a:lvl9pPr>
          </a:lstStyle>
          <a:p>
            <a:pPr algn="r"/>
            <a:r>
              <a:rPr lang="en-US" altLang="es-AR" sz="1000" i="1"/>
              <a:t>12</a:t>
            </a:r>
          </a:p>
        </p:txBody>
      </p:sp>
      <p:sp>
        <p:nvSpPr>
          <p:cNvPr id="12292" name="Rectangle 4"/>
          <p:cNvSpPr>
            <a:spLocks noChangeArrowheads="1"/>
          </p:cNvSpPr>
          <p:nvPr/>
        </p:nvSpPr>
        <p:spPr bwMode="auto">
          <a:xfrm>
            <a:off x="-1588" y="8685213"/>
            <a:ext cx="2971801"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s-AR" altLang="es-AR"/>
          </a:p>
        </p:txBody>
      </p:sp>
      <p:sp>
        <p:nvSpPr>
          <p:cNvPr id="12293" name="Rectangle 5"/>
          <p:cNvSpPr>
            <a:spLocks noChangeArrowheads="1"/>
          </p:cNvSpPr>
          <p:nvPr/>
        </p:nvSpPr>
        <p:spPr bwMode="auto">
          <a:xfrm>
            <a:off x="-1588" y="-1588"/>
            <a:ext cx="2971801" cy="457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s-AR" altLang="es-AR"/>
          </a:p>
        </p:txBody>
      </p:sp>
      <p:sp>
        <p:nvSpPr>
          <p:cNvPr id="12294" name="Rectangle 6"/>
          <p:cNvSpPr>
            <a:spLocks noGrp="1" noRot="1" noChangeAspect="1" noChangeArrowheads="1" noTextEdit="1"/>
          </p:cNvSpPr>
          <p:nvPr>
            <p:ph type="sldImg"/>
          </p:nvPr>
        </p:nvSpPr>
        <p:spPr>
          <a:xfrm>
            <a:off x="1150938" y="692150"/>
            <a:ext cx="4556125" cy="3416300"/>
          </a:xfrm>
          <a:ln cap="flat"/>
        </p:spPr>
      </p:sp>
      <p:sp>
        <p:nvSpPr>
          <p:cNvPr id="12295" name="Rectangle 7"/>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s-AR" altLang="es-AR"/>
          </a:p>
        </p:txBody>
      </p:sp>
    </p:spTree>
    <p:extLst>
      <p:ext uri="{BB962C8B-B14F-4D97-AF65-F5344CB8AC3E}">
        <p14:creationId xmlns:p14="http://schemas.microsoft.com/office/powerpoint/2010/main" val="29202532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Lot of questions on how Netflix migrated Want to share the story so that you all can take away from our journey and do your own big leaps !</a:t>
            </a:r>
            <a:endParaRPr lang="en-US" dirty="0"/>
          </a:p>
        </p:txBody>
      </p:sp>
      <p:sp>
        <p:nvSpPr>
          <p:cNvPr id="4" name="Slide Number Placeholder 3"/>
          <p:cNvSpPr>
            <a:spLocks noGrp="1"/>
          </p:cNvSpPr>
          <p:nvPr>
            <p:ph type="sldNum" sz="quarter" idx="10"/>
          </p:nvPr>
        </p:nvSpPr>
        <p:spPr/>
        <p:txBody>
          <a:bodyPr/>
          <a:lstStyle/>
          <a:p>
            <a:pPr marL="0" marR="0" lvl="0" indent="0" algn="r" defTabSz="910564" rtl="0" eaLnBrk="1" fontAlgn="auto" latinLnBrk="0" hangingPunct="1">
              <a:lnSpc>
                <a:spcPct val="100000"/>
              </a:lnSpc>
              <a:spcBef>
                <a:spcPts val="0"/>
              </a:spcBef>
              <a:spcAft>
                <a:spcPts val="0"/>
              </a:spcAft>
              <a:buClrTx/>
              <a:buSzTx/>
              <a:buFontTx/>
              <a:buNone/>
              <a:tabLst/>
              <a:defRPr/>
            </a:pPr>
            <a:fld id="{170B9212-C96F-9043-B418-6312FAFAC91E}" type="slidenum">
              <a:rPr kumimoji="0" lang="en-US" sz="1200" b="0" i="0" u="none" strike="noStrike" kern="1200" cap="none" spc="0" normalizeH="0" baseline="0" noProof="0" smtClean="0">
                <a:ln>
                  <a:noFill/>
                </a:ln>
                <a:solidFill>
                  <a:prstClr val="black"/>
                </a:solidFill>
                <a:effectLst/>
                <a:uLnTx/>
                <a:uFillTx/>
                <a:latin typeface="Lato"/>
                <a:ea typeface="+mn-ea"/>
                <a:cs typeface="+mn-cs"/>
              </a:rPr>
              <a:pPr marL="0" marR="0" lvl="0" indent="0" algn="r" defTabSz="910564"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Lato"/>
              <a:ea typeface="+mn-ea"/>
              <a:cs typeface="+mn-cs"/>
            </a:endParaRPr>
          </a:p>
        </p:txBody>
      </p:sp>
    </p:spTree>
    <p:extLst>
      <p:ext uri="{BB962C8B-B14F-4D97-AF65-F5344CB8AC3E}">
        <p14:creationId xmlns:p14="http://schemas.microsoft.com/office/powerpoint/2010/main" val="7940753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00E73D-29CF-4BE7-A087-05252771ADE2}" type="slidenum">
              <a:rPr lang="en-US" smtClean="0"/>
              <a:pPr/>
              <a:t>23</a:t>
            </a:fld>
            <a:endParaRPr lang="en-US" dirty="0"/>
          </a:p>
        </p:txBody>
      </p:sp>
    </p:spTree>
    <p:extLst>
      <p:ext uri="{BB962C8B-B14F-4D97-AF65-F5344CB8AC3E}">
        <p14:creationId xmlns:p14="http://schemas.microsoft.com/office/powerpoint/2010/main" val="25410416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Backend for transactional datasets, this does not include</a:t>
            </a:r>
            <a:r>
              <a:rPr lang="en-US" baseline="0" dirty="0"/>
              <a:t> the reporting or the Business analytics part of it.</a:t>
            </a:r>
            <a:endParaRPr lang="en-US" dirty="0"/>
          </a:p>
        </p:txBody>
      </p:sp>
      <p:sp>
        <p:nvSpPr>
          <p:cNvPr id="4" name="Slide Number Placeholder 3"/>
          <p:cNvSpPr>
            <a:spLocks noGrp="1"/>
          </p:cNvSpPr>
          <p:nvPr>
            <p:ph type="sldNum" sz="quarter" idx="10"/>
          </p:nvPr>
        </p:nvSpPr>
        <p:spPr/>
        <p:txBody>
          <a:bodyPr/>
          <a:lstStyle/>
          <a:p>
            <a:fld id="{7600E73D-29CF-4BE7-A087-05252771ADE2}" type="slidenum">
              <a:rPr lang="en-US" smtClean="0"/>
              <a:pPr/>
              <a:t>24</a:t>
            </a:fld>
            <a:endParaRPr lang="en-US" dirty="0"/>
          </a:p>
        </p:txBody>
      </p:sp>
    </p:spTree>
    <p:extLst>
      <p:ext uri="{BB962C8B-B14F-4D97-AF65-F5344CB8AC3E}">
        <p14:creationId xmlns:p14="http://schemas.microsoft.com/office/powerpoint/2010/main" val="34575167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Oracle scales up , master slave design</a:t>
            </a:r>
            <a:r>
              <a:rPr lang="en-US" baseline="0" dirty="0"/>
              <a:t> limits both its scalability and performance for online applications,  the failure of Oracle to add more capacity online in an elastic fashion without impacting the applications is a major drawback. </a:t>
            </a:r>
            <a:r>
              <a:rPr lang="en-US" dirty="0"/>
              <a:t>IBM power 7 , 32 dual core</a:t>
            </a:r>
            <a:r>
              <a:rPr lang="en-US" baseline="0" dirty="0"/>
              <a:t> 64 bit multiprocessors, 750GB RAM, TB’s storage allocated via SVC MCS cluster which is 8G4 cluster with 4GB/sec interface running with RAID 10 configurations.</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0564" rtl="0" eaLnBrk="1" fontAlgn="auto" latinLnBrk="0" hangingPunct="1">
              <a:lnSpc>
                <a:spcPct val="100000"/>
              </a:lnSpc>
              <a:spcBef>
                <a:spcPts val="0"/>
              </a:spcBef>
              <a:spcAft>
                <a:spcPts val="0"/>
              </a:spcAft>
              <a:buClrTx/>
              <a:buSzTx/>
              <a:buFontTx/>
              <a:buNone/>
              <a:tabLst/>
              <a:defRPr/>
            </a:pPr>
            <a:fld id="{170B9212-C96F-9043-B418-6312FAFAC91E}" type="slidenum">
              <a:rPr kumimoji="0" lang="en-US" sz="1200" b="0" i="0" u="none" strike="noStrike" kern="1200" cap="none" spc="0" normalizeH="0" baseline="0" noProof="0" smtClean="0">
                <a:ln>
                  <a:noFill/>
                </a:ln>
                <a:solidFill>
                  <a:prstClr val="black"/>
                </a:solidFill>
                <a:effectLst/>
                <a:uLnTx/>
                <a:uFillTx/>
                <a:latin typeface="Lato"/>
                <a:ea typeface="+mn-ea"/>
                <a:cs typeface="+mn-cs"/>
              </a:rPr>
              <a:pPr marL="0" marR="0" lvl="0" indent="0" algn="r" defTabSz="910564"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Lato"/>
              <a:ea typeface="+mn-ea"/>
              <a:cs typeface="+mn-cs"/>
            </a:endParaRPr>
          </a:p>
        </p:txBody>
      </p:sp>
    </p:spTree>
    <p:extLst>
      <p:ext uri="{BB962C8B-B14F-4D97-AF65-F5344CB8AC3E}">
        <p14:creationId xmlns:p14="http://schemas.microsoft.com/office/powerpoint/2010/main" val="24059378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Website went down</a:t>
            </a:r>
            <a:r>
              <a:rPr lang="en-US" baseline="0" dirty="0"/>
              <a:t> every two weeks to include changes to PLSQL procedures, packages, schema changes and other backend database changes. Was ok for DVD since the shipping could happen after the site was back up but not acceptable for streaming service.</a:t>
            </a:r>
            <a:endParaRPr lang="en-US" dirty="0"/>
          </a:p>
        </p:txBody>
      </p:sp>
      <p:sp>
        <p:nvSpPr>
          <p:cNvPr id="4" name="Slide Number Placeholder 3"/>
          <p:cNvSpPr>
            <a:spLocks noGrp="1"/>
          </p:cNvSpPr>
          <p:nvPr>
            <p:ph type="sldNum" sz="quarter" idx="10"/>
          </p:nvPr>
        </p:nvSpPr>
        <p:spPr/>
        <p:txBody>
          <a:bodyPr/>
          <a:lstStyle/>
          <a:p>
            <a:pPr marL="0" marR="0" lvl="0" indent="0" algn="r" defTabSz="910564" rtl="0" eaLnBrk="1" fontAlgn="auto" latinLnBrk="0" hangingPunct="1">
              <a:lnSpc>
                <a:spcPct val="100000"/>
              </a:lnSpc>
              <a:spcBef>
                <a:spcPts val="0"/>
              </a:spcBef>
              <a:spcAft>
                <a:spcPts val="0"/>
              </a:spcAft>
              <a:buClrTx/>
              <a:buSzTx/>
              <a:buFontTx/>
              <a:buNone/>
              <a:tabLst/>
              <a:defRPr/>
            </a:pPr>
            <a:fld id="{170B9212-C96F-9043-B418-6312FAFAC91E}" type="slidenum">
              <a:rPr kumimoji="0" lang="en-US" sz="1200" b="0" i="0" u="none" strike="noStrike" kern="1200" cap="none" spc="0" normalizeH="0" baseline="0" noProof="0" smtClean="0">
                <a:ln>
                  <a:noFill/>
                </a:ln>
                <a:solidFill>
                  <a:prstClr val="black"/>
                </a:solidFill>
                <a:effectLst/>
                <a:uLnTx/>
                <a:uFillTx/>
                <a:latin typeface="Lato"/>
                <a:ea typeface="+mn-ea"/>
                <a:cs typeface="+mn-cs"/>
              </a:rPr>
              <a:pPr marL="0" marR="0" lvl="0" indent="0" algn="r" defTabSz="910564"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Lato"/>
              <a:ea typeface="+mn-ea"/>
              <a:cs typeface="+mn-cs"/>
            </a:endParaRPr>
          </a:p>
        </p:txBody>
      </p:sp>
    </p:spTree>
    <p:extLst>
      <p:ext uri="{BB962C8B-B14F-4D97-AF65-F5344CB8AC3E}">
        <p14:creationId xmlns:p14="http://schemas.microsoft.com/office/powerpoint/2010/main" val="31422050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a:t>
            </a:r>
            <a:r>
              <a:rPr lang="en-US" baseline="0" dirty="0"/>
              <a:t> was the ugly outage and changed the way we think about infrastructure , reliability and availability. </a:t>
            </a:r>
            <a:endParaRPr lang="en-US" dirty="0"/>
          </a:p>
        </p:txBody>
      </p:sp>
      <p:sp>
        <p:nvSpPr>
          <p:cNvPr id="4" name="Slide Number Placeholder 3"/>
          <p:cNvSpPr>
            <a:spLocks noGrp="1"/>
          </p:cNvSpPr>
          <p:nvPr>
            <p:ph type="sldNum" sz="quarter" idx="10"/>
          </p:nvPr>
        </p:nvSpPr>
        <p:spPr/>
        <p:txBody>
          <a:bodyPr/>
          <a:lstStyle/>
          <a:p>
            <a:pPr marL="0" marR="0" lvl="0" indent="0" algn="r" defTabSz="910564" rtl="0" eaLnBrk="1" fontAlgn="auto" latinLnBrk="0" hangingPunct="1">
              <a:lnSpc>
                <a:spcPct val="100000"/>
              </a:lnSpc>
              <a:spcBef>
                <a:spcPts val="0"/>
              </a:spcBef>
              <a:spcAft>
                <a:spcPts val="0"/>
              </a:spcAft>
              <a:buClrTx/>
              <a:buSzTx/>
              <a:buFontTx/>
              <a:buNone/>
              <a:tabLst/>
              <a:defRPr/>
            </a:pPr>
            <a:fld id="{7600E73D-29CF-4BE7-A087-05252771ADE2}" type="slidenum">
              <a:rPr kumimoji="0" lang="en-US" sz="1200" b="0" i="0" u="none" strike="noStrike" kern="1200" cap="none" spc="0" normalizeH="0" baseline="0" noProof="0" smtClean="0">
                <a:ln>
                  <a:noFill/>
                </a:ln>
                <a:solidFill>
                  <a:prstClr val="black"/>
                </a:solidFill>
                <a:effectLst/>
                <a:uLnTx/>
                <a:uFillTx/>
                <a:latin typeface="Lato"/>
                <a:ea typeface="+mn-ea"/>
                <a:cs typeface="+mn-cs"/>
              </a:rPr>
              <a:pPr marL="0" marR="0" lvl="0" indent="0" algn="r" defTabSz="910564"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Lato"/>
              <a:ea typeface="+mn-ea"/>
              <a:cs typeface="+mn-cs"/>
            </a:endParaRPr>
          </a:p>
        </p:txBody>
      </p:sp>
    </p:spTree>
    <p:extLst>
      <p:ext uri="{BB962C8B-B14F-4D97-AF65-F5344CB8AC3E}">
        <p14:creationId xmlns:p14="http://schemas.microsoft.com/office/powerpoint/2010/main" val="31132193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 Re-architect – question everything including keeping our own DC</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a:t>2. Letting AWS focus</a:t>
            </a:r>
            <a:r>
              <a:rPr lang="en-US" baseline="0" dirty="0"/>
              <a:t> on DC allows our engineers to focus on building and improving our business</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a:t>3. Ideal for horizontal scaling architecture – even if we are not able to predict the customer growth </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a:t>4. Cloud computing is the future.</a:t>
            </a:r>
            <a:endParaRPr lang="en-US" dirty="0"/>
          </a:p>
        </p:txBody>
      </p:sp>
      <p:sp>
        <p:nvSpPr>
          <p:cNvPr id="4" name="Slide Number Placeholder 3"/>
          <p:cNvSpPr>
            <a:spLocks noGrp="1"/>
          </p:cNvSpPr>
          <p:nvPr>
            <p:ph type="sldNum" sz="quarter" idx="10"/>
          </p:nvPr>
        </p:nvSpPr>
        <p:spPr/>
        <p:txBody>
          <a:bodyPr/>
          <a:lstStyle/>
          <a:p>
            <a:pPr marL="0" marR="0" lvl="0" indent="0" algn="r" defTabSz="910564" rtl="0" eaLnBrk="1" fontAlgn="auto" latinLnBrk="0" hangingPunct="1">
              <a:lnSpc>
                <a:spcPct val="100000"/>
              </a:lnSpc>
              <a:spcBef>
                <a:spcPts val="0"/>
              </a:spcBef>
              <a:spcAft>
                <a:spcPts val="0"/>
              </a:spcAft>
              <a:buClrTx/>
              <a:buSzTx/>
              <a:buFontTx/>
              <a:buNone/>
              <a:tabLst/>
              <a:defRPr/>
            </a:pPr>
            <a:fld id="{170B9212-C96F-9043-B418-6312FAFAC91E}" type="slidenum">
              <a:rPr kumimoji="0" lang="en-US" sz="1200" b="0" i="0" u="none" strike="noStrike" kern="1200" cap="none" spc="0" normalizeH="0" baseline="0" noProof="0" smtClean="0">
                <a:ln>
                  <a:noFill/>
                </a:ln>
                <a:solidFill>
                  <a:prstClr val="black"/>
                </a:solidFill>
                <a:effectLst/>
                <a:uLnTx/>
                <a:uFillTx/>
                <a:latin typeface="Lato"/>
                <a:ea typeface="+mn-ea"/>
                <a:cs typeface="+mn-cs"/>
              </a:rPr>
              <a:pPr marL="0" marR="0" lvl="0" indent="0" algn="r" defTabSz="910564"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Lato"/>
              <a:ea typeface="+mn-ea"/>
              <a:cs typeface="+mn-cs"/>
            </a:endParaRPr>
          </a:p>
        </p:txBody>
      </p:sp>
    </p:spTree>
    <p:extLst>
      <p:ext uri="{BB962C8B-B14F-4D97-AF65-F5344CB8AC3E}">
        <p14:creationId xmlns:p14="http://schemas.microsoft.com/office/powerpoint/2010/main" val="1938977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a:t>Haga clic para modificar el estilo de título del patrón</a:t>
            </a:r>
            <a:endParaRPr lang="es-AR"/>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s-AR"/>
          </a:p>
        </p:txBody>
      </p:sp>
      <p:sp>
        <p:nvSpPr>
          <p:cNvPr id="4" name="3 Marcador de fecha"/>
          <p:cNvSpPr>
            <a:spLocks noGrp="1"/>
          </p:cNvSpPr>
          <p:nvPr>
            <p:ph type="dt" sz="half" idx="10"/>
          </p:nvPr>
        </p:nvSpPr>
        <p:spPr/>
        <p:txBody>
          <a:bodyPr/>
          <a:lstStyle/>
          <a:p>
            <a:fld id="{BE60DEBB-F67B-476D-AF05-888CEB0E6B00}" type="datetime1">
              <a:rPr lang="es-AR" smtClean="0"/>
              <a:t>5/8/2022</a:t>
            </a:fld>
            <a:endParaRPr lang="es-AR"/>
          </a:p>
        </p:txBody>
      </p:sp>
      <p:sp>
        <p:nvSpPr>
          <p:cNvPr id="5" name="4 Marcador de pie de página"/>
          <p:cNvSpPr>
            <a:spLocks noGrp="1"/>
          </p:cNvSpPr>
          <p:nvPr>
            <p:ph type="ftr" sz="quarter" idx="11"/>
          </p:nvPr>
        </p:nvSpPr>
        <p:spPr/>
        <p:txBody>
          <a:bodyPr/>
          <a:lstStyle/>
          <a:p>
            <a:endParaRPr lang="es-AR"/>
          </a:p>
        </p:txBody>
      </p:sp>
      <p:sp>
        <p:nvSpPr>
          <p:cNvPr id="6" name="5 Marcador de número de diapositiva"/>
          <p:cNvSpPr>
            <a:spLocks noGrp="1"/>
          </p:cNvSpPr>
          <p:nvPr>
            <p:ph type="sldNum" sz="quarter" idx="12"/>
          </p:nvPr>
        </p:nvSpPr>
        <p:spPr/>
        <p:txBody>
          <a:bodyPr/>
          <a:lstStyle/>
          <a:p>
            <a:fld id="{42F5D46A-79D6-4DFC-8813-B09C5E786721}" type="slidenum">
              <a:rPr lang="es-AR" smtClean="0"/>
              <a:t>‹Nº›</a:t>
            </a:fld>
            <a:endParaRPr lang="es-AR"/>
          </a:p>
        </p:txBody>
      </p:sp>
    </p:spTree>
    <p:extLst>
      <p:ext uri="{BB962C8B-B14F-4D97-AF65-F5344CB8AC3E}">
        <p14:creationId xmlns:p14="http://schemas.microsoft.com/office/powerpoint/2010/main" val="11034426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AR"/>
          </a:p>
        </p:txBody>
      </p:sp>
      <p:sp>
        <p:nvSpPr>
          <p:cNvPr id="3" name="2 Marcador de texto vertical"/>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3 Marcador de fecha"/>
          <p:cNvSpPr>
            <a:spLocks noGrp="1"/>
          </p:cNvSpPr>
          <p:nvPr>
            <p:ph type="dt" sz="half" idx="10"/>
          </p:nvPr>
        </p:nvSpPr>
        <p:spPr/>
        <p:txBody>
          <a:bodyPr/>
          <a:lstStyle/>
          <a:p>
            <a:fld id="{96719C01-82AF-4069-A2FD-A75770397645}" type="datetime1">
              <a:rPr lang="es-AR" smtClean="0"/>
              <a:t>5/8/2022</a:t>
            </a:fld>
            <a:endParaRPr lang="es-AR"/>
          </a:p>
        </p:txBody>
      </p:sp>
      <p:sp>
        <p:nvSpPr>
          <p:cNvPr id="5" name="4 Marcador de pie de página"/>
          <p:cNvSpPr>
            <a:spLocks noGrp="1"/>
          </p:cNvSpPr>
          <p:nvPr>
            <p:ph type="ftr" sz="quarter" idx="11"/>
          </p:nvPr>
        </p:nvSpPr>
        <p:spPr/>
        <p:txBody>
          <a:bodyPr/>
          <a:lstStyle/>
          <a:p>
            <a:endParaRPr lang="es-AR"/>
          </a:p>
        </p:txBody>
      </p:sp>
      <p:sp>
        <p:nvSpPr>
          <p:cNvPr id="6" name="5 Marcador de número de diapositiva"/>
          <p:cNvSpPr>
            <a:spLocks noGrp="1"/>
          </p:cNvSpPr>
          <p:nvPr>
            <p:ph type="sldNum" sz="quarter" idx="12"/>
          </p:nvPr>
        </p:nvSpPr>
        <p:spPr/>
        <p:txBody>
          <a:bodyPr/>
          <a:lstStyle/>
          <a:p>
            <a:fld id="{42F5D46A-79D6-4DFC-8813-B09C5E786721}" type="slidenum">
              <a:rPr lang="es-AR" smtClean="0"/>
              <a:t>‹Nº›</a:t>
            </a:fld>
            <a:endParaRPr lang="es-AR"/>
          </a:p>
        </p:txBody>
      </p:sp>
    </p:spTree>
    <p:extLst>
      <p:ext uri="{BB962C8B-B14F-4D97-AF65-F5344CB8AC3E}">
        <p14:creationId xmlns:p14="http://schemas.microsoft.com/office/powerpoint/2010/main" val="9730723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a:t>Haga clic para modificar el estilo de título del patrón</a:t>
            </a:r>
            <a:endParaRPr lang="es-AR"/>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3 Marcador de fecha"/>
          <p:cNvSpPr>
            <a:spLocks noGrp="1"/>
          </p:cNvSpPr>
          <p:nvPr>
            <p:ph type="dt" sz="half" idx="10"/>
          </p:nvPr>
        </p:nvSpPr>
        <p:spPr/>
        <p:txBody>
          <a:bodyPr/>
          <a:lstStyle/>
          <a:p>
            <a:fld id="{C8FEF296-1657-4DBC-BEBF-7A6F5B358617}" type="datetime1">
              <a:rPr lang="es-AR" smtClean="0"/>
              <a:t>5/8/2022</a:t>
            </a:fld>
            <a:endParaRPr lang="es-AR"/>
          </a:p>
        </p:txBody>
      </p:sp>
      <p:sp>
        <p:nvSpPr>
          <p:cNvPr id="5" name="4 Marcador de pie de página"/>
          <p:cNvSpPr>
            <a:spLocks noGrp="1"/>
          </p:cNvSpPr>
          <p:nvPr>
            <p:ph type="ftr" sz="quarter" idx="11"/>
          </p:nvPr>
        </p:nvSpPr>
        <p:spPr/>
        <p:txBody>
          <a:bodyPr/>
          <a:lstStyle/>
          <a:p>
            <a:endParaRPr lang="es-AR"/>
          </a:p>
        </p:txBody>
      </p:sp>
      <p:sp>
        <p:nvSpPr>
          <p:cNvPr id="6" name="5 Marcador de número de diapositiva"/>
          <p:cNvSpPr>
            <a:spLocks noGrp="1"/>
          </p:cNvSpPr>
          <p:nvPr>
            <p:ph type="sldNum" sz="quarter" idx="12"/>
          </p:nvPr>
        </p:nvSpPr>
        <p:spPr/>
        <p:txBody>
          <a:bodyPr/>
          <a:lstStyle/>
          <a:p>
            <a:fld id="{42F5D46A-79D6-4DFC-8813-B09C5E786721}" type="slidenum">
              <a:rPr lang="es-AR" smtClean="0"/>
              <a:t>‹Nº›</a:t>
            </a:fld>
            <a:endParaRPr lang="es-AR"/>
          </a:p>
        </p:txBody>
      </p:sp>
    </p:spTree>
    <p:extLst>
      <p:ext uri="{BB962C8B-B14F-4D97-AF65-F5344CB8AC3E}">
        <p14:creationId xmlns:p14="http://schemas.microsoft.com/office/powerpoint/2010/main" val="26807788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10088499"/>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AR"/>
          </a:p>
        </p:txBody>
      </p:sp>
      <p:sp>
        <p:nvSpPr>
          <p:cNvPr id="3" name="2 Marcador de contenido"/>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3 Marcador de fecha"/>
          <p:cNvSpPr>
            <a:spLocks noGrp="1"/>
          </p:cNvSpPr>
          <p:nvPr>
            <p:ph type="dt" sz="half" idx="10"/>
          </p:nvPr>
        </p:nvSpPr>
        <p:spPr/>
        <p:txBody>
          <a:bodyPr/>
          <a:lstStyle/>
          <a:p>
            <a:fld id="{F1B1680A-EB5D-42AB-9239-FE0E228CA55F}" type="datetime1">
              <a:rPr lang="es-AR" smtClean="0"/>
              <a:t>5/8/2022</a:t>
            </a:fld>
            <a:endParaRPr lang="es-AR"/>
          </a:p>
        </p:txBody>
      </p:sp>
      <p:sp>
        <p:nvSpPr>
          <p:cNvPr id="5" name="4 Marcador de pie de página"/>
          <p:cNvSpPr>
            <a:spLocks noGrp="1"/>
          </p:cNvSpPr>
          <p:nvPr>
            <p:ph type="ftr" sz="quarter" idx="11"/>
          </p:nvPr>
        </p:nvSpPr>
        <p:spPr/>
        <p:txBody>
          <a:bodyPr/>
          <a:lstStyle/>
          <a:p>
            <a:endParaRPr lang="es-AR"/>
          </a:p>
        </p:txBody>
      </p:sp>
      <p:sp>
        <p:nvSpPr>
          <p:cNvPr id="6" name="5 Marcador de número de diapositiva"/>
          <p:cNvSpPr>
            <a:spLocks noGrp="1"/>
          </p:cNvSpPr>
          <p:nvPr>
            <p:ph type="sldNum" sz="quarter" idx="12"/>
          </p:nvPr>
        </p:nvSpPr>
        <p:spPr/>
        <p:txBody>
          <a:bodyPr/>
          <a:lstStyle/>
          <a:p>
            <a:fld id="{42F5D46A-79D6-4DFC-8813-B09C5E786721}" type="slidenum">
              <a:rPr lang="es-AR" smtClean="0"/>
              <a:t>‹Nº›</a:t>
            </a:fld>
            <a:endParaRPr lang="es-AR"/>
          </a:p>
        </p:txBody>
      </p:sp>
    </p:spTree>
    <p:extLst>
      <p:ext uri="{BB962C8B-B14F-4D97-AF65-F5344CB8AC3E}">
        <p14:creationId xmlns:p14="http://schemas.microsoft.com/office/powerpoint/2010/main" val="9556641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a:t>Haga clic para modificar el estilo de título del patrón</a:t>
            </a:r>
            <a:endParaRPr lang="es-AR"/>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3 Marcador de fecha"/>
          <p:cNvSpPr>
            <a:spLocks noGrp="1"/>
          </p:cNvSpPr>
          <p:nvPr>
            <p:ph type="dt" sz="half" idx="10"/>
          </p:nvPr>
        </p:nvSpPr>
        <p:spPr/>
        <p:txBody>
          <a:bodyPr/>
          <a:lstStyle/>
          <a:p>
            <a:fld id="{8CD87A5D-D9CE-4D61-8D8B-C45764DE4B8C}" type="datetime1">
              <a:rPr lang="es-AR" smtClean="0"/>
              <a:t>5/8/2022</a:t>
            </a:fld>
            <a:endParaRPr lang="es-AR"/>
          </a:p>
        </p:txBody>
      </p:sp>
      <p:sp>
        <p:nvSpPr>
          <p:cNvPr id="5" name="4 Marcador de pie de página"/>
          <p:cNvSpPr>
            <a:spLocks noGrp="1"/>
          </p:cNvSpPr>
          <p:nvPr>
            <p:ph type="ftr" sz="quarter" idx="11"/>
          </p:nvPr>
        </p:nvSpPr>
        <p:spPr/>
        <p:txBody>
          <a:bodyPr/>
          <a:lstStyle/>
          <a:p>
            <a:endParaRPr lang="es-AR"/>
          </a:p>
        </p:txBody>
      </p:sp>
      <p:sp>
        <p:nvSpPr>
          <p:cNvPr id="6" name="5 Marcador de número de diapositiva"/>
          <p:cNvSpPr>
            <a:spLocks noGrp="1"/>
          </p:cNvSpPr>
          <p:nvPr>
            <p:ph type="sldNum" sz="quarter" idx="12"/>
          </p:nvPr>
        </p:nvSpPr>
        <p:spPr/>
        <p:txBody>
          <a:bodyPr/>
          <a:lstStyle/>
          <a:p>
            <a:fld id="{42F5D46A-79D6-4DFC-8813-B09C5E786721}" type="slidenum">
              <a:rPr lang="es-AR" smtClean="0"/>
              <a:t>‹Nº›</a:t>
            </a:fld>
            <a:endParaRPr lang="es-AR"/>
          </a:p>
        </p:txBody>
      </p:sp>
    </p:spTree>
    <p:extLst>
      <p:ext uri="{BB962C8B-B14F-4D97-AF65-F5344CB8AC3E}">
        <p14:creationId xmlns:p14="http://schemas.microsoft.com/office/powerpoint/2010/main" val="12370512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AR"/>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5" name="4 Marcador de fecha"/>
          <p:cNvSpPr>
            <a:spLocks noGrp="1"/>
          </p:cNvSpPr>
          <p:nvPr>
            <p:ph type="dt" sz="half" idx="10"/>
          </p:nvPr>
        </p:nvSpPr>
        <p:spPr/>
        <p:txBody>
          <a:bodyPr/>
          <a:lstStyle/>
          <a:p>
            <a:fld id="{A06117A2-6F9E-4183-9B37-C978CDB6C600}" type="datetime1">
              <a:rPr lang="es-AR" smtClean="0"/>
              <a:t>5/8/2022</a:t>
            </a:fld>
            <a:endParaRPr lang="es-AR"/>
          </a:p>
        </p:txBody>
      </p:sp>
      <p:sp>
        <p:nvSpPr>
          <p:cNvPr id="6" name="5 Marcador de pie de página"/>
          <p:cNvSpPr>
            <a:spLocks noGrp="1"/>
          </p:cNvSpPr>
          <p:nvPr>
            <p:ph type="ftr" sz="quarter" idx="11"/>
          </p:nvPr>
        </p:nvSpPr>
        <p:spPr/>
        <p:txBody>
          <a:bodyPr/>
          <a:lstStyle/>
          <a:p>
            <a:endParaRPr lang="es-AR"/>
          </a:p>
        </p:txBody>
      </p:sp>
      <p:sp>
        <p:nvSpPr>
          <p:cNvPr id="7" name="6 Marcador de número de diapositiva"/>
          <p:cNvSpPr>
            <a:spLocks noGrp="1"/>
          </p:cNvSpPr>
          <p:nvPr>
            <p:ph type="sldNum" sz="quarter" idx="12"/>
          </p:nvPr>
        </p:nvSpPr>
        <p:spPr/>
        <p:txBody>
          <a:bodyPr/>
          <a:lstStyle/>
          <a:p>
            <a:fld id="{42F5D46A-79D6-4DFC-8813-B09C5E786721}" type="slidenum">
              <a:rPr lang="es-AR" smtClean="0"/>
              <a:t>‹Nº›</a:t>
            </a:fld>
            <a:endParaRPr lang="es-AR"/>
          </a:p>
        </p:txBody>
      </p:sp>
    </p:spTree>
    <p:extLst>
      <p:ext uri="{BB962C8B-B14F-4D97-AF65-F5344CB8AC3E}">
        <p14:creationId xmlns:p14="http://schemas.microsoft.com/office/powerpoint/2010/main" val="28307284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a:t>Haga clic para modificar el estilo de título del patrón</a:t>
            </a:r>
            <a:endParaRPr lang="es-AR"/>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7" name="6 Marcador de fecha"/>
          <p:cNvSpPr>
            <a:spLocks noGrp="1"/>
          </p:cNvSpPr>
          <p:nvPr>
            <p:ph type="dt" sz="half" idx="10"/>
          </p:nvPr>
        </p:nvSpPr>
        <p:spPr/>
        <p:txBody>
          <a:bodyPr/>
          <a:lstStyle/>
          <a:p>
            <a:fld id="{6ABF083B-C264-427A-B4F7-1E0A618AE106}" type="datetime1">
              <a:rPr lang="es-AR" smtClean="0"/>
              <a:t>5/8/2022</a:t>
            </a:fld>
            <a:endParaRPr lang="es-AR"/>
          </a:p>
        </p:txBody>
      </p:sp>
      <p:sp>
        <p:nvSpPr>
          <p:cNvPr id="8" name="7 Marcador de pie de página"/>
          <p:cNvSpPr>
            <a:spLocks noGrp="1"/>
          </p:cNvSpPr>
          <p:nvPr>
            <p:ph type="ftr" sz="quarter" idx="11"/>
          </p:nvPr>
        </p:nvSpPr>
        <p:spPr/>
        <p:txBody>
          <a:bodyPr/>
          <a:lstStyle/>
          <a:p>
            <a:endParaRPr lang="es-AR"/>
          </a:p>
        </p:txBody>
      </p:sp>
      <p:sp>
        <p:nvSpPr>
          <p:cNvPr id="9" name="8 Marcador de número de diapositiva"/>
          <p:cNvSpPr>
            <a:spLocks noGrp="1"/>
          </p:cNvSpPr>
          <p:nvPr>
            <p:ph type="sldNum" sz="quarter" idx="12"/>
          </p:nvPr>
        </p:nvSpPr>
        <p:spPr/>
        <p:txBody>
          <a:bodyPr/>
          <a:lstStyle/>
          <a:p>
            <a:fld id="{42F5D46A-79D6-4DFC-8813-B09C5E786721}" type="slidenum">
              <a:rPr lang="es-AR" smtClean="0"/>
              <a:t>‹Nº›</a:t>
            </a:fld>
            <a:endParaRPr lang="es-AR"/>
          </a:p>
        </p:txBody>
      </p:sp>
    </p:spTree>
    <p:extLst>
      <p:ext uri="{BB962C8B-B14F-4D97-AF65-F5344CB8AC3E}">
        <p14:creationId xmlns:p14="http://schemas.microsoft.com/office/powerpoint/2010/main" val="15899146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AR"/>
          </a:p>
        </p:txBody>
      </p:sp>
      <p:sp>
        <p:nvSpPr>
          <p:cNvPr id="3" name="2 Marcador de fecha"/>
          <p:cNvSpPr>
            <a:spLocks noGrp="1"/>
          </p:cNvSpPr>
          <p:nvPr>
            <p:ph type="dt" sz="half" idx="10"/>
          </p:nvPr>
        </p:nvSpPr>
        <p:spPr/>
        <p:txBody>
          <a:bodyPr/>
          <a:lstStyle/>
          <a:p>
            <a:fld id="{DE92530B-FE61-416F-B0A2-2A2EC1698D31}" type="datetime1">
              <a:rPr lang="es-AR" smtClean="0"/>
              <a:t>5/8/2022</a:t>
            </a:fld>
            <a:endParaRPr lang="es-AR"/>
          </a:p>
        </p:txBody>
      </p:sp>
      <p:sp>
        <p:nvSpPr>
          <p:cNvPr id="4" name="3 Marcador de pie de página"/>
          <p:cNvSpPr>
            <a:spLocks noGrp="1"/>
          </p:cNvSpPr>
          <p:nvPr>
            <p:ph type="ftr" sz="quarter" idx="11"/>
          </p:nvPr>
        </p:nvSpPr>
        <p:spPr/>
        <p:txBody>
          <a:bodyPr/>
          <a:lstStyle/>
          <a:p>
            <a:endParaRPr lang="es-AR"/>
          </a:p>
        </p:txBody>
      </p:sp>
      <p:sp>
        <p:nvSpPr>
          <p:cNvPr id="5" name="4 Marcador de número de diapositiva"/>
          <p:cNvSpPr>
            <a:spLocks noGrp="1"/>
          </p:cNvSpPr>
          <p:nvPr>
            <p:ph type="sldNum" sz="quarter" idx="12"/>
          </p:nvPr>
        </p:nvSpPr>
        <p:spPr/>
        <p:txBody>
          <a:bodyPr/>
          <a:lstStyle/>
          <a:p>
            <a:fld id="{42F5D46A-79D6-4DFC-8813-B09C5E786721}" type="slidenum">
              <a:rPr lang="es-AR" smtClean="0"/>
              <a:t>‹Nº›</a:t>
            </a:fld>
            <a:endParaRPr lang="es-AR"/>
          </a:p>
        </p:txBody>
      </p:sp>
    </p:spTree>
    <p:extLst>
      <p:ext uri="{BB962C8B-B14F-4D97-AF65-F5344CB8AC3E}">
        <p14:creationId xmlns:p14="http://schemas.microsoft.com/office/powerpoint/2010/main" val="31797881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3B34F48F-8EB6-4F00-82C1-D3503E75E9B8}" type="datetime1">
              <a:rPr lang="es-AR" smtClean="0"/>
              <a:t>5/8/2022</a:t>
            </a:fld>
            <a:endParaRPr lang="es-AR"/>
          </a:p>
        </p:txBody>
      </p:sp>
      <p:sp>
        <p:nvSpPr>
          <p:cNvPr id="3" name="2 Marcador de pie de página"/>
          <p:cNvSpPr>
            <a:spLocks noGrp="1"/>
          </p:cNvSpPr>
          <p:nvPr>
            <p:ph type="ftr" sz="quarter" idx="11"/>
          </p:nvPr>
        </p:nvSpPr>
        <p:spPr/>
        <p:txBody>
          <a:bodyPr/>
          <a:lstStyle/>
          <a:p>
            <a:endParaRPr lang="es-AR"/>
          </a:p>
        </p:txBody>
      </p:sp>
      <p:sp>
        <p:nvSpPr>
          <p:cNvPr id="4" name="3 Marcador de número de diapositiva"/>
          <p:cNvSpPr>
            <a:spLocks noGrp="1"/>
          </p:cNvSpPr>
          <p:nvPr>
            <p:ph type="sldNum" sz="quarter" idx="12"/>
          </p:nvPr>
        </p:nvSpPr>
        <p:spPr/>
        <p:txBody>
          <a:bodyPr/>
          <a:lstStyle/>
          <a:p>
            <a:fld id="{42F5D46A-79D6-4DFC-8813-B09C5E786721}" type="slidenum">
              <a:rPr lang="es-AR" smtClean="0"/>
              <a:t>‹Nº›</a:t>
            </a:fld>
            <a:endParaRPr lang="es-AR"/>
          </a:p>
        </p:txBody>
      </p:sp>
    </p:spTree>
    <p:extLst>
      <p:ext uri="{BB962C8B-B14F-4D97-AF65-F5344CB8AC3E}">
        <p14:creationId xmlns:p14="http://schemas.microsoft.com/office/powerpoint/2010/main" val="38199157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a:t>Haga clic para modificar el estilo de título del patrón</a:t>
            </a:r>
            <a:endParaRPr lang="es-AR"/>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C8BEFCB9-E108-4898-979D-F44876AA6029}" type="datetime1">
              <a:rPr lang="es-AR" smtClean="0"/>
              <a:t>5/8/2022</a:t>
            </a:fld>
            <a:endParaRPr lang="es-AR"/>
          </a:p>
        </p:txBody>
      </p:sp>
      <p:sp>
        <p:nvSpPr>
          <p:cNvPr id="6" name="5 Marcador de pie de página"/>
          <p:cNvSpPr>
            <a:spLocks noGrp="1"/>
          </p:cNvSpPr>
          <p:nvPr>
            <p:ph type="ftr" sz="quarter" idx="11"/>
          </p:nvPr>
        </p:nvSpPr>
        <p:spPr/>
        <p:txBody>
          <a:bodyPr/>
          <a:lstStyle/>
          <a:p>
            <a:endParaRPr lang="es-AR"/>
          </a:p>
        </p:txBody>
      </p:sp>
      <p:sp>
        <p:nvSpPr>
          <p:cNvPr id="7" name="6 Marcador de número de diapositiva"/>
          <p:cNvSpPr>
            <a:spLocks noGrp="1"/>
          </p:cNvSpPr>
          <p:nvPr>
            <p:ph type="sldNum" sz="quarter" idx="12"/>
          </p:nvPr>
        </p:nvSpPr>
        <p:spPr/>
        <p:txBody>
          <a:bodyPr/>
          <a:lstStyle/>
          <a:p>
            <a:fld id="{42F5D46A-79D6-4DFC-8813-B09C5E786721}" type="slidenum">
              <a:rPr lang="es-AR" smtClean="0"/>
              <a:t>‹Nº›</a:t>
            </a:fld>
            <a:endParaRPr lang="es-AR"/>
          </a:p>
        </p:txBody>
      </p:sp>
    </p:spTree>
    <p:extLst>
      <p:ext uri="{BB962C8B-B14F-4D97-AF65-F5344CB8AC3E}">
        <p14:creationId xmlns:p14="http://schemas.microsoft.com/office/powerpoint/2010/main" val="42691891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a:t>Haga clic para modificar el estilo de título del patrón</a:t>
            </a:r>
            <a:endParaRPr lang="es-AR"/>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AR"/>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2F9BAD56-E576-4FC0-8A6F-3C51718393A5}" type="datetime1">
              <a:rPr lang="es-AR" smtClean="0"/>
              <a:t>5/8/2022</a:t>
            </a:fld>
            <a:endParaRPr lang="es-AR"/>
          </a:p>
        </p:txBody>
      </p:sp>
      <p:sp>
        <p:nvSpPr>
          <p:cNvPr id="6" name="5 Marcador de pie de página"/>
          <p:cNvSpPr>
            <a:spLocks noGrp="1"/>
          </p:cNvSpPr>
          <p:nvPr>
            <p:ph type="ftr" sz="quarter" idx="11"/>
          </p:nvPr>
        </p:nvSpPr>
        <p:spPr/>
        <p:txBody>
          <a:bodyPr/>
          <a:lstStyle/>
          <a:p>
            <a:endParaRPr lang="es-AR"/>
          </a:p>
        </p:txBody>
      </p:sp>
      <p:sp>
        <p:nvSpPr>
          <p:cNvPr id="7" name="6 Marcador de número de diapositiva"/>
          <p:cNvSpPr>
            <a:spLocks noGrp="1"/>
          </p:cNvSpPr>
          <p:nvPr>
            <p:ph type="sldNum" sz="quarter" idx="12"/>
          </p:nvPr>
        </p:nvSpPr>
        <p:spPr/>
        <p:txBody>
          <a:bodyPr/>
          <a:lstStyle/>
          <a:p>
            <a:fld id="{42F5D46A-79D6-4DFC-8813-B09C5E786721}" type="slidenum">
              <a:rPr lang="es-AR" smtClean="0"/>
              <a:t>‹Nº›</a:t>
            </a:fld>
            <a:endParaRPr lang="es-AR"/>
          </a:p>
        </p:txBody>
      </p:sp>
    </p:spTree>
    <p:extLst>
      <p:ext uri="{BB962C8B-B14F-4D97-AF65-F5344CB8AC3E}">
        <p14:creationId xmlns:p14="http://schemas.microsoft.com/office/powerpoint/2010/main" val="26589362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xml"/><Relationship Id="rId1" Type="http://schemas.openxmlformats.org/officeDocument/2006/relationships/slideLayout" Target="../slideLayouts/slideLayout12.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a:t>Haga clic para modificar el estilo de título del patrón</a:t>
            </a:r>
            <a:endParaRPr lang="es-AR"/>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A1D1A2-C60B-49D0-B660-A0FA5A5BA248}" type="datetime1">
              <a:rPr lang="es-AR" smtClean="0"/>
              <a:t>5/8/2022</a:t>
            </a:fld>
            <a:endParaRPr lang="es-AR"/>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AR"/>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F5D46A-79D6-4DFC-8813-B09C5E786721}" type="slidenum">
              <a:rPr lang="es-AR" smtClean="0"/>
              <a:t>‹Nº›</a:t>
            </a:fld>
            <a:endParaRPr lang="es-AR"/>
          </a:p>
        </p:txBody>
      </p:sp>
    </p:spTree>
    <p:extLst>
      <p:ext uri="{BB962C8B-B14F-4D97-AF65-F5344CB8AC3E}">
        <p14:creationId xmlns:p14="http://schemas.microsoft.com/office/powerpoint/2010/main" val="36507353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7" name="Rectangle 1"/>
          <p:cNvSpPr>
            <a:spLocks noGrp="1" noChangeArrowheads="1"/>
          </p:cNvSpPr>
          <p:nvPr>
            <p:ph type="title"/>
          </p:nvPr>
        </p:nvSpPr>
        <p:spPr bwMode="auto">
          <a:xfrm>
            <a:off x="231602" y="120684"/>
            <a:ext cx="8675489" cy="1026319"/>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8966" tIns="18966" rIns="18966" bIns="18966" numCol="1" anchor="ctr" anchorCtr="0" compatLnSpc="1">
            <a:prstTxWarp prst="textNoShape">
              <a:avLst/>
            </a:prstTxWarp>
          </a:bodyPr>
          <a:lstStyle/>
          <a:p>
            <a:pPr lvl="0"/>
            <a:r>
              <a:rPr lang="en-US">
                <a:sym typeface="Arial" charset="0"/>
              </a:rPr>
              <a:t>Click to edit Master title style</a:t>
            </a:r>
            <a:endParaRPr lang="en-US" dirty="0">
              <a:sym typeface="Arial" charset="0"/>
            </a:endParaRPr>
          </a:p>
        </p:txBody>
      </p:sp>
      <p:sp>
        <p:nvSpPr>
          <p:cNvPr id="4098" name="Rectangle 2"/>
          <p:cNvSpPr>
            <a:spLocks noGrp="1" noChangeArrowheads="1"/>
          </p:cNvSpPr>
          <p:nvPr>
            <p:ph type="body" idx="1"/>
          </p:nvPr>
        </p:nvSpPr>
        <p:spPr bwMode="auto">
          <a:xfrm>
            <a:off x="231602" y="1144587"/>
            <a:ext cx="8675489" cy="571341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8966" tIns="18966" rIns="18966" bIns="18966" numCol="1" anchor="t" anchorCtr="0" compatLnSpc="1">
            <a:prstTxWarp prst="textNoShape">
              <a:avLst/>
            </a:prstTxWarp>
          </a:bodyPr>
          <a:lstStyle/>
          <a:p>
            <a:pPr lvl="0"/>
            <a:r>
              <a:rPr lang="en-US">
                <a:sym typeface="Arial" charset="0"/>
              </a:rPr>
              <a:t>Click to edit Master text styles</a:t>
            </a:r>
          </a:p>
          <a:p>
            <a:pPr lvl="1"/>
            <a:r>
              <a:rPr lang="en-US">
                <a:sym typeface="Arial" charset="0"/>
              </a:rPr>
              <a:t>Second level</a:t>
            </a:r>
          </a:p>
          <a:p>
            <a:pPr lvl="2"/>
            <a:r>
              <a:rPr lang="en-US">
                <a:sym typeface="Arial" charset="0"/>
              </a:rPr>
              <a:t>Third level</a:t>
            </a:r>
          </a:p>
          <a:p>
            <a:pPr lvl="3"/>
            <a:r>
              <a:rPr lang="en-US">
                <a:sym typeface="Arial" charset="0"/>
              </a:rPr>
              <a:t>Fourth level</a:t>
            </a:r>
          </a:p>
          <a:p>
            <a:pPr lvl="4"/>
            <a:r>
              <a:rPr lang="en-US">
                <a:sym typeface="Arial" charset="0"/>
              </a:rPr>
              <a:t>Fifth level</a:t>
            </a:r>
            <a:endParaRPr lang="en-US" dirty="0">
              <a:sym typeface="Arial" charset="0"/>
            </a:endParaRPr>
          </a:p>
        </p:txBody>
      </p:sp>
      <p:pic>
        <p:nvPicPr>
          <p:cNvPr id="5" name="Picture 4"/>
          <p:cNvPicPr>
            <a:picLocks noChangeAspect="1"/>
          </p:cNvPicPr>
          <p:nvPr/>
        </p:nvPicPr>
        <p:blipFill>
          <a:blip r:embed="rId4"/>
          <a:stretch>
            <a:fillRect/>
          </a:stretch>
        </p:blipFill>
        <p:spPr>
          <a:xfrm>
            <a:off x="3990952" y="6048923"/>
            <a:ext cx="1171739" cy="876422"/>
          </a:xfrm>
          <a:prstGeom prst="rect">
            <a:avLst/>
          </a:prstGeom>
        </p:spPr>
      </p:pic>
      <p:pic>
        <p:nvPicPr>
          <p:cNvPr id="6" name="Picture 5"/>
          <p:cNvPicPr>
            <a:picLocks noChangeAspect="1"/>
          </p:cNvPicPr>
          <p:nvPr userDrawn="1"/>
        </p:nvPicPr>
        <p:blipFill>
          <a:blip r:embed="rId4"/>
          <a:stretch>
            <a:fillRect/>
          </a:stretch>
        </p:blipFill>
        <p:spPr>
          <a:xfrm>
            <a:off x="3990952" y="6048923"/>
            <a:ext cx="1171739" cy="876422"/>
          </a:xfrm>
          <a:prstGeom prst="rect">
            <a:avLst/>
          </a:prstGeom>
        </p:spPr>
      </p:pic>
    </p:spTree>
    <p:extLst>
      <p:ext uri="{BB962C8B-B14F-4D97-AF65-F5344CB8AC3E}">
        <p14:creationId xmlns:p14="http://schemas.microsoft.com/office/powerpoint/2010/main" val="1057206361"/>
      </p:ext>
    </p:extLst>
  </p:cSld>
  <p:clrMap bg1="lt1" tx1="dk1" bg2="lt2" tx2="dk2" accent1="accent1" accent2="accent2" accent3="accent3" accent4="accent4" accent5="accent5" accent6="accent6" hlink="hlink" folHlink="folHlink"/>
  <p:sldLayoutIdLst>
    <p:sldLayoutId id="2147483661" r:id="rId1"/>
  </p:sldLayoutIdLst>
  <p:transition/>
  <p:hf hdr="0" ftr="0" dt="0"/>
  <p:txStyles>
    <p:titleStyle>
      <a:lvl1pPr algn="ctr" rtl="0" eaLnBrk="1" fontAlgn="base" hangingPunct="1">
        <a:spcBef>
          <a:spcPct val="0"/>
        </a:spcBef>
        <a:spcAft>
          <a:spcPct val="0"/>
        </a:spcAft>
        <a:defRPr sz="3600" b="1">
          <a:solidFill>
            <a:schemeClr val="tx1"/>
          </a:solidFill>
          <a:latin typeface="Lato"/>
          <a:ea typeface="+mj-ea"/>
          <a:cs typeface="+mj-cs"/>
          <a:sym typeface="Arial" charset="0"/>
        </a:defRPr>
      </a:lvl1pPr>
      <a:lvl2pPr algn="ctr" rtl="0" eaLnBrk="1" fontAlgn="base" hangingPunct="1">
        <a:spcBef>
          <a:spcPct val="0"/>
        </a:spcBef>
        <a:spcAft>
          <a:spcPct val="0"/>
        </a:spcAft>
        <a:defRPr sz="3600" b="1">
          <a:solidFill>
            <a:schemeClr val="tx1"/>
          </a:solidFill>
          <a:latin typeface="Arial" charset="0"/>
          <a:ea typeface="ヒラギノ角ゴ ProN W6" charset="0"/>
          <a:cs typeface="ヒラギノ角ゴ ProN W6" charset="0"/>
          <a:sym typeface="Arial" charset="0"/>
        </a:defRPr>
      </a:lvl2pPr>
      <a:lvl3pPr algn="ctr" rtl="0" eaLnBrk="1" fontAlgn="base" hangingPunct="1">
        <a:spcBef>
          <a:spcPct val="0"/>
        </a:spcBef>
        <a:spcAft>
          <a:spcPct val="0"/>
        </a:spcAft>
        <a:defRPr sz="3600" b="1">
          <a:solidFill>
            <a:schemeClr val="tx1"/>
          </a:solidFill>
          <a:latin typeface="Arial" charset="0"/>
          <a:ea typeface="ヒラギノ角ゴ ProN W6" charset="0"/>
          <a:cs typeface="ヒラギノ角ゴ ProN W6" charset="0"/>
          <a:sym typeface="Arial" charset="0"/>
        </a:defRPr>
      </a:lvl3pPr>
      <a:lvl4pPr algn="ctr" rtl="0" eaLnBrk="1" fontAlgn="base" hangingPunct="1">
        <a:spcBef>
          <a:spcPct val="0"/>
        </a:spcBef>
        <a:spcAft>
          <a:spcPct val="0"/>
        </a:spcAft>
        <a:defRPr sz="3600" b="1">
          <a:solidFill>
            <a:schemeClr val="tx1"/>
          </a:solidFill>
          <a:latin typeface="Arial" charset="0"/>
          <a:ea typeface="ヒラギノ角ゴ ProN W6" charset="0"/>
          <a:cs typeface="ヒラギノ角ゴ ProN W6" charset="0"/>
          <a:sym typeface="Arial" charset="0"/>
        </a:defRPr>
      </a:lvl4pPr>
      <a:lvl5pPr algn="ctr" rtl="0" eaLnBrk="1" fontAlgn="base" hangingPunct="1">
        <a:spcBef>
          <a:spcPct val="0"/>
        </a:spcBef>
        <a:spcAft>
          <a:spcPct val="0"/>
        </a:spcAft>
        <a:defRPr sz="3600" b="1">
          <a:solidFill>
            <a:schemeClr val="tx1"/>
          </a:solidFill>
          <a:latin typeface="Arial" charset="0"/>
          <a:ea typeface="ヒラギノ角ゴ ProN W6" charset="0"/>
          <a:cs typeface="ヒラギノ角ゴ ProN W6" charset="0"/>
          <a:sym typeface="Arial" charset="0"/>
        </a:defRPr>
      </a:lvl5pPr>
      <a:lvl6pPr marL="170736" algn="ctr" rtl="0" eaLnBrk="1" fontAlgn="base" hangingPunct="1">
        <a:spcBef>
          <a:spcPct val="0"/>
        </a:spcBef>
        <a:spcAft>
          <a:spcPct val="0"/>
        </a:spcAft>
        <a:defRPr sz="3600" b="1">
          <a:solidFill>
            <a:schemeClr val="tx1"/>
          </a:solidFill>
          <a:latin typeface="Arial" charset="0"/>
          <a:ea typeface="ヒラギノ角ゴ ProN W6" charset="0"/>
          <a:cs typeface="ヒラギノ角ゴ ProN W6" charset="0"/>
          <a:sym typeface="Arial" charset="0"/>
        </a:defRPr>
      </a:lvl6pPr>
      <a:lvl7pPr marL="341472" algn="ctr" rtl="0" eaLnBrk="1" fontAlgn="base" hangingPunct="1">
        <a:spcBef>
          <a:spcPct val="0"/>
        </a:spcBef>
        <a:spcAft>
          <a:spcPct val="0"/>
        </a:spcAft>
        <a:defRPr sz="3600" b="1">
          <a:solidFill>
            <a:schemeClr val="tx1"/>
          </a:solidFill>
          <a:latin typeface="Arial" charset="0"/>
          <a:ea typeface="ヒラギノ角ゴ ProN W6" charset="0"/>
          <a:cs typeface="ヒラギノ角ゴ ProN W6" charset="0"/>
          <a:sym typeface="Arial" charset="0"/>
        </a:defRPr>
      </a:lvl7pPr>
      <a:lvl8pPr marL="512187" algn="ctr" rtl="0" eaLnBrk="1" fontAlgn="base" hangingPunct="1">
        <a:spcBef>
          <a:spcPct val="0"/>
        </a:spcBef>
        <a:spcAft>
          <a:spcPct val="0"/>
        </a:spcAft>
        <a:defRPr sz="3600" b="1">
          <a:solidFill>
            <a:schemeClr val="tx1"/>
          </a:solidFill>
          <a:latin typeface="Arial" charset="0"/>
          <a:ea typeface="ヒラギノ角ゴ ProN W6" charset="0"/>
          <a:cs typeface="ヒラギノ角ゴ ProN W6" charset="0"/>
          <a:sym typeface="Arial" charset="0"/>
        </a:defRPr>
      </a:lvl8pPr>
      <a:lvl9pPr marL="682923" algn="ctr" rtl="0" eaLnBrk="1" fontAlgn="base" hangingPunct="1">
        <a:spcBef>
          <a:spcPct val="0"/>
        </a:spcBef>
        <a:spcAft>
          <a:spcPct val="0"/>
        </a:spcAft>
        <a:defRPr sz="3600" b="1">
          <a:solidFill>
            <a:schemeClr val="tx1"/>
          </a:solidFill>
          <a:latin typeface="Arial" charset="0"/>
          <a:ea typeface="ヒラギノ角ゴ ProN W6" charset="0"/>
          <a:cs typeface="ヒラギノ角ゴ ProN W6" charset="0"/>
          <a:sym typeface="Arial" charset="0"/>
        </a:defRPr>
      </a:lvl9pPr>
    </p:titleStyle>
    <p:bodyStyle>
      <a:lvl1pPr marL="170736" indent="-170736" algn="l" rtl="0" eaLnBrk="1" fontAlgn="base" hangingPunct="1">
        <a:spcBef>
          <a:spcPts val="788"/>
        </a:spcBef>
        <a:spcAft>
          <a:spcPct val="0"/>
        </a:spcAft>
        <a:buClr>
          <a:srgbClr val="D3002D"/>
        </a:buClr>
        <a:buSzPct val="100000"/>
        <a:buFont typeface="Wingdings" charset="0"/>
        <a:buChar char="§"/>
        <a:defRPr sz="1800">
          <a:solidFill>
            <a:schemeClr val="tx1"/>
          </a:solidFill>
          <a:latin typeface="Lato"/>
          <a:ea typeface="+mn-ea"/>
          <a:cs typeface="+mn-cs"/>
          <a:sym typeface="Arial" charset="0"/>
        </a:defRPr>
      </a:lvl1pPr>
      <a:lvl2pPr marL="327239" indent="-170736" algn="l" rtl="0" eaLnBrk="1" fontAlgn="base" hangingPunct="1">
        <a:spcBef>
          <a:spcPts val="713"/>
        </a:spcBef>
        <a:spcAft>
          <a:spcPct val="0"/>
        </a:spcAft>
        <a:buClr>
          <a:srgbClr val="D3002D"/>
        </a:buClr>
        <a:buSzPct val="100000"/>
        <a:buFont typeface="Arial" charset="0"/>
        <a:buChar char="-"/>
        <a:defRPr sz="1800">
          <a:solidFill>
            <a:schemeClr val="tx1"/>
          </a:solidFill>
          <a:latin typeface="Lato"/>
          <a:ea typeface="+mn-ea"/>
          <a:cs typeface="+mn-cs"/>
          <a:sym typeface="Arial" charset="0"/>
        </a:defRPr>
      </a:lvl2pPr>
      <a:lvl3pPr marL="497963" indent="-170736" algn="l" rtl="0" eaLnBrk="1" fontAlgn="base" hangingPunct="1">
        <a:spcBef>
          <a:spcPts val="600"/>
        </a:spcBef>
        <a:spcAft>
          <a:spcPct val="0"/>
        </a:spcAft>
        <a:buClr>
          <a:srgbClr val="D3002D"/>
        </a:buClr>
        <a:buSzPct val="100000"/>
        <a:buFont typeface="Arial" charset="0"/>
        <a:buChar char="-"/>
        <a:defRPr sz="1800">
          <a:solidFill>
            <a:schemeClr val="tx1"/>
          </a:solidFill>
          <a:latin typeface="Lato"/>
          <a:ea typeface="+mn-ea"/>
          <a:cs typeface="+mn-cs"/>
          <a:sym typeface="Arial" charset="0"/>
        </a:defRPr>
      </a:lvl3pPr>
      <a:lvl4pPr marL="668699" indent="-170736" algn="l" rtl="0" eaLnBrk="1" fontAlgn="base" hangingPunct="1">
        <a:spcBef>
          <a:spcPts val="488"/>
        </a:spcBef>
        <a:spcAft>
          <a:spcPct val="0"/>
        </a:spcAft>
        <a:buClr>
          <a:srgbClr val="D3002D"/>
        </a:buClr>
        <a:buSzPct val="100000"/>
        <a:buFont typeface="Arial" charset="0"/>
        <a:buChar char="-"/>
        <a:defRPr sz="1800">
          <a:solidFill>
            <a:schemeClr val="tx1"/>
          </a:solidFill>
          <a:latin typeface="Lato"/>
          <a:ea typeface="+mn-ea"/>
          <a:cs typeface="+mn-cs"/>
          <a:sym typeface="Arial" charset="0"/>
        </a:defRPr>
      </a:lvl4pPr>
      <a:lvl5pPr marL="839428" indent="-170736" algn="l" rtl="0" eaLnBrk="1" fontAlgn="base" hangingPunct="1">
        <a:spcBef>
          <a:spcPts val="488"/>
        </a:spcBef>
        <a:spcAft>
          <a:spcPct val="0"/>
        </a:spcAft>
        <a:buClr>
          <a:srgbClr val="D3002D"/>
        </a:buClr>
        <a:buSzPct val="100000"/>
        <a:buFont typeface="Arial" charset="0"/>
        <a:buChar char="-"/>
        <a:defRPr sz="1800">
          <a:solidFill>
            <a:schemeClr val="tx1"/>
          </a:solidFill>
          <a:latin typeface="Lato"/>
          <a:ea typeface="+mn-ea"/>
          <a:cs typeface="+mn-cs"/>
          <a:sym typeface="Arial" charset="0"/>
        </a:defRPr>
      </a:lvl5pPr>
      <a:lvl6pPr marL="1010161" indent="-170736" algn="l" rtl="0" eaLnBrk="1" fontAlgn="base" hangingPunct="1">
        <a:spcBef>
          <a:spcPts val="488"/>
        </a:spcBef>
        <a:spcAft>
          <a:spcPct val="0"/>
        </a:spcAft>
        <a:buClr>
          <a:srgbClr val="D3002D"/>
        </a:buClr>
        <a:buSzPct val="100000"/>
        <a:buFont typeface="Arial" charset="0"/>
        <a:buChar char="-"/>
        <a:defRPr sz="1800">
          <a:solidFill>
            <a:schemeClr val="tx1"/>
          </a:solidFill>
          <a:latin typeface="+mn-lt"/>
          <a:ea typeface="+mn-ea"/>
          <a:cs typeface="+mn-cs"/>
          <a:sym typeface="Arial" charset="0"/>
        </a:defRPr>
      </a:lvl6pPr>
      <a:lvl7pPr marL="1180894" indent="-170736" algn="l" rtl="0" eaLnBrk="1" fontAlgn="base" hangingPunct="1">
        <a:spcBef>
          <a:spcPts val="488"/>
        </a:spcBef>
        <a:spcAft>
          <a:spcPct val="0"/>
        </a:spcAft>
        <a:buClr>
          <a:srgbClr val="D3002D"/>
        </a:buClr>
        <a:buSzPct val="100000"/>
        <a:buFont typeface="Arial" charset="0"/>
        <a:buChar char="-"/>
        <a:defRPr sz="1800">
          <a:solidFill>
            <a:schemeClr val="tx1"/>
          </a:solidFill>
          <a:latin typeface="+mn-lt"/>
          <a:ea typeface="+mn-ea"/>
          <a:cs typeface="+mn-cs"/>
          <a:sym typeface="Arial" charset="0"/>
        </a:defRPr>
      </a:lvl7pPr>
      <a:lvl8pPr marL="1351622" indent="-170736" algn="l" rtl="0" eaLnBrk="1" fontAlgn="base" hangingPunct="1">
        <a:spcBef>
          <a:spcPts val="488"/>
        </a:spcBef>
        <a:spcAft>
          <a:spcPct val="0"/>
        </a:spcAft>
        <a:buClr>
          <a:srgbClr val="D3002D"/>
        </a:buClr>
        <a:buSzPct val="100000"/>
        <a:buFont typeface="Arial" charset="0"/>
        <a:buChar char="-"/>
        <a:defRPr sz="1800">
          <a:solidFill>
            <a:schemeClr val="tx1"/>
          </a:solidFill>
          <a:latin typeface="+mn-lt"/>
          <a:ea typeface="+mn-ea"/>
          <a:cs typeface="+mn-cs"/>
          <a:sym typeface="Arial" charset="0"/>
        </a:defRPr>
      </a:lvl8pPr>
      <a:lvl9pPr marL="1522354" indent="-170736" algn="l" rtl="0" eaLnBrk="1" fontAlgn="base" hangingPunct="1">
        <a:spcBef>
          <a:spcPts val="488"/>
        </a:spcBef>
        <a:spcAft>
          <a:spcPct val="0"/>
        </a:spcAft>
        <a:buClr>
          <a:srgbClr val="D3002D"/>
        </a:buClr>
        <a:buSzPct val="100000"/>
        <a:buFont typeface="Arial" charset="0"/>
        <a:buChar char="-"/>
        <a:defRPr sz="1800">
          <a:solidFill>
            <a:schemeClr val="tx1"/>
          </a:solidFill>
          <a:latin typeface="+mn-lt"/>
          <a:ea typeface="+mn-ea"/>
          <a:cs typeface="+mn-cs"/>
          <a:sym typeface="Arial" charset="0"/>
        </a:defRPr>
      </a:lvl9pPr>
    </p:bodyStyle>
    <p:otherStyle>
      <a:defPPr>
        <a:defRPr lang="en-US"/>
      </a:defPPr>
      <a:lvl1pPr marL="0" algn="l" defTabSz="170736" rtl="0" eaLnBrk="1" latinLnBrk="0" hangingPunct="1">
        <a:defRPr sz="675" kern="1200">
          <a:solidFill>
            <a:schemeClr val="tx1"/>
          </a:solidFill>
          <a:latin typeface="+mn-lt"/>
          <a:ea typeface="+mn-ea"/>
          <a:cs typeface="+mn-cs"/>
        </a:defRPr>
      </a:lvl1pPr>
      <a:lvl2pPr marL="170736" algn="l" defTabSz="170736" rtl="0" eaLnBrk="1" latinLnBrk="0" hangingPunct="1">
        <a:defRPr sz="675" kern="1200">
          <a:solidFill>
            <a:schemeClr val="tx1"/>
          </a:solidFill>
          <a:latin typeface="+mn-lt"/>
          <a:ea typeface="+mn-ea"/>
          <a:cs typeface="+mn-cs"/>
        </a:defRPr>
      </a:lvl2pPr>
      <a:lvl3pPr marL="341472" algn="l" defTabSz="170736" rtl="0" eaLnBrk="1" latinLnBrk="0" hangingPunct="1">
        <a:defRPr sz="675" kern="1200">
          <a:solidFill>
            <a:schemeClr val="tx1"/>
          </a:solidFill>
          <a:latin typeface="+mn-lt"/>
          <a:ea typeface="+mn-ea"/>
          <a:cs typeface="+mn-cs"/>
        </a:defRPr>
      </a:lvl3pPr>
      <a:lvl4pPr marL="512187" algn="l" defTabSz="170736" rtl="0" eaLnBrk="1" latinLnBrk="0" hangingPunct="1">
        <a:defRPr sz="675" kern="1200">
          <a:solidFill>
            <a:schemeClr val="tx1"/>
          </a:solidFill>
          <a:latin typeface="+mn-lt"/>
          <a:ea typeface="+mn-ea"/>
          <a:cs typeface="+mn-cs"/>
        </a:defRPr>
      </a:lvl4pPr>
      <a:lvl5pPr marL="682923" algn="l" defTabSz="170736" rtl="0" eaLnBrk="1" latinLnBrk="0" hangingPunct="1">
        <a:defRPr sz="675" kern="1200">
          <a:solidFill>
            <a:schemeClr val="tx1"/>
          </a:solidFill>
          <a:latin typeface="+mn-lt"/>
          <a:ea typeface="+mn-ea"/>
          <a:cs typeface="+mn-cs"/>
        </a:defRPr>
      </a:lvl5pPr>
      <a:lvl6pPr marL="853656" algn="l" defTabSz="170736" rtl="0" eaLnBrk="1" latinLnBrk="0" hangingPunct="1">
        <a:defRPr sz="675" kern="1200">
          <a:solidFill>
            <a:schemeClr val="tx1"/>
          </a:solidFill>
          <a:latin typeface="+mn-lt"/>
          <a:ea typeface="+mn-ea"/>
          <a:cs typeface="+mn-cs"/>
        </a:defRPr>
      </a:lvl6pPr>
      <a:lvl7pPr marL="1024388" algn="l" defTabSz="170736" rtl="0" eaLnBrk="1" latinLnBrk="0" hangingPunct="1">
        <a:defRPr sz="675" kern="1200">
          <a:solidFill>
            <a:schemeClr val="tx1"/>
          </a:solidFill>
          <a:latin typeface="+mn-lt"/>
          <a:ea typeface="+mn-ea"/>
          <a:cs typeface="+mn-cs"/>
        </a:defRPr>
      </a:lvl7pPr>
      <a:lvl8pPr marL="1195121" algn="l" defTabSz="170736" rtl="0" eaLnBrk="1" latinLnBrk="0" hangingPunct="1">
        <a:defRPr sz="675" kern="1200">
          <a:solidFill>
            <a:schemeClr val="tx1"/>
          </a:solidFill>
          <a:latin typeface="+mn-lt"/>
          <a:ea typeface="+mn-ea"/>
          <a:cs typeface="+mn-cs"/>
        </a:defRPr>
      </a:lvl8pPr>
      <a:lvl9pPr marL="1365849" algn="l" defTabSz="170736" rtl="0" eaLnBrk="1" latinLnBrk="0" hangingPunct="1">
        <a:defRPr sz="67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3.jpeg"/></Relationships>
</file>

<file path=ppt/slides/_rels/slide21.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tags" Target="../tags/tag1.xml"/><Relationship Id="rId6" Type="http://schemas.openxmlformats.org/officeDocument/2006/relationships/image" Target="../media/image29.jpeg"/><Relationship Id="rId5" Type="http://schemas.openxmlformats.org/officeDocument/2006/relationships/image" Target="../media/image28.png"/><Relationship Id="rId4" Type="http://schemas.openxmlformats.org/officeDocument/2006/relationships/image" Target="../media/image27.jpe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2.xml"/><Relationship Id="rId1" Type="http://schemas.openxmlformats.org/officeDocument/2006/relationships/tags" Target="../tags/tag2.xml"/><Relationship Id="rId5" Type="http://schemas.openxmlformats.org/officeDocument/2006/relationships/image" Target="../media/image32.png"/><Relationship Id="rId4" Type="http://schemas.openxmlformats.org/officeDocument/2006/relationships/image" Target="../media/image31.jpg"/></Relationships>
</file>

<file path=ppt/slides/_rels/slide28.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slideLayout" Target="../slideLayouts/slideLayout12.xml"/><Relationship Id="rId1" Type="http://schemas.openxmlformats.org/officeDocument/2006/relationships/tags" Target="../tags/tag3.xml"/><Relationship Id="rId4" Type="http://schemas.openxmlformats.org/officeDocument/2006/relationships/image" Target="../media/image35.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48.emf"/><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7.xml"/><Relationship Id="rId1" Type="http://schemas.openxmlformats.org/officeDocument/2006/relationships/themeOverride" Target="../theme/themeOverride1.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090465"/>
            <a:ext cx="7772400" cy="1470025"/>
          </a:xfrm>
        </p:spPr>
        <p:txBody>
          <a:bodyPr>
            <a:normAutofit/>
          </a:bodyPr>
          <a:lstStyle/>
          <a:p>
            <a:r>
              <a:rPr lang="es-AR" sz="3600" b="1" dirty="0">
                <a:solidFill>
                  <a:srgbClr val="92D050"/>
                </a:solidFill>
                <a:latin typeface="Gill Sans MT" panose="020B0502020104020203" pitchFamily="34" charset="0"/>
              </a:rPr>
              <a:t>NoSQL</a:t>
            </a:r>
          </a:p>
        </p:txBody>
      </p:sp>
      <p:sp>
        <p:nvSpPr>
          <p:cNvPr id="4" name="3 Marcador de número de diapositiva"/>
          <p:cNvSpPr>
            <a:spLocks noGrp="1"/>
          </p:cNvSpPr>
          <p:nvPr>
            <p:ph type="sldNum" sz="quarter" idx="12"/>
          </p:nvPr>
        </p:nvSpPr>
        <p:spPr/>
        <p:txBody>
          <a:bodyPr/>
          <a:lstStyle/>
          <a:p>
            <a:fld id="{42F5D46A-79D6-4DFC-8813-B09C5E786721}" type="slidenum">
              <a:rPr lang="es-AR" smtClean="0">
                <a:latin typeface="San serif"/>
              </a:rPr>
              <a:t>1</a:t>
            </a:fld>
            <a:endParaRPr lang="es-AR">
              <a:latin typeface="San serif"/>
            </a:endParaRPr>
          </a:p>
        </p:txBody>
      </p:sp>
    </p:spTree>
    <p:extLst>
      <p:ext uri="{BB962C8B-B14F-4D97-AF65-F5344CB8AC3E}">
        <p14:creationId xmlns:p14="http://schemas.microsoft.com/office/powerpoint/2010/main" val="3362071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número de diapositiva"/>
          <p:cNvSpPr>
            <a:spLocks noGrp="1"/>
          </p:cNvSpPr>
          <p:nvPr>
            <p:ph type="sldNum" sz="quarter" idx="12"/>
          </p:nvPr>
        </p:nvSpPr>
        <p:spPr>
          <a:xfrm>
            <a:off x="4687888" y="5803255"/>
            <a:ext cx="2133600" cy="365125"/>
          </a:xfrm>
        </p:spPr>
        <p:txBody>
          <a:bodyPr/>
          <a:lstStyle/>
          <a:p>
            <a:fld id="{42F5D46A-79D6-4DFC-8813-B09C5E786721}" type="slidenum">
              <a:rPr lang="es-AR" smtClean="0"/>
              <a:t>10</a:t>
            </a:fld>
            <a:endParaRPr lang="es-AR"/>
          </a:p>
        </p:txBody>
      </p:sp>
      <p:pic>
        <p:nvPicPr>
          <p:cNvPr id="1026" name="Picture 2" descr="Resultado de imagen para leverage de nosql boom">
            <a:extLst>
              <a:ext uri="{FF2B5EF4-FFF2-40B4-BE49-F238E27FC236}">
                <a16:creationId xmlns:a16="http://schemas.microsoft.com/office/drawing/2014/main" id="{8F26CF38-07B2-41E3-A344-E06C2518A0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51063" y="0"/>
            <a:ext cx="484187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3187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a:xfrm>
            <a:off x="227770" y="250875"/>
            <a:ext cx="8712968" cy="3178125"/>
          </a:xfrm>
        </p:spPr>
        <p:txBody>
          <a:bodyPr>
            <a:normAutofit/>
          </a:bodyPr>
          <a:lstStyle/>
          <a:p>
            <a:pPr marL="0" indent="0" algn="r">
              <a:spcBef>
                <a:spcPct val="0"/>
              </a:spcBef>
              <a:buNone/>
            </a:pPr>
            <a:endParaRPr lang="es-AR" dirty="0">
              <a:latin typeface="Gill Sans MT" panose="020B0502020104020203" pitchFamily="34" charset="0"/>
              <a:ea typeface="+mj-ea"/>
              <a:cs typeface="+mj-cs"/>
            </a:endParaRPr>
          </a:p>
          <a:p>
            <a:pPr marL="0" indent="0" algn="ctr">
              <a:spcBef>
                <a:spcPct val="0"/>
              </a:spcBef>
              <a:buNone/>
            </a:pPr>
            <a:r>
              <a:rPr lang="en-US" sz="3600" b="1" dirty="0">
                <a:solidFill>
                  <a:srgbClr val="FE74C6"/>
                </a:solidFill>
              </a:rPr>
              <a:t>Scaling horizontally </a:t>
            </a:r>
            <a:r>
              <a:rPr lang="en-US" sz="3600" b="1" dirty="0"/>
              <a:t>relational databases</a:t>
            </a:r>
            <a:r>
              <a:rPr lang="en-US" sz="3600" b="1" dirty="0">
                <a:solidFill>
                  <a:srgbClr val="FE74C6"/>
                </a:solidFill>
              </a:rPr>
              <a:t> is a challenging task, if not impossible.</a:t>
            </a:r>
            <a:endParaRPr lang="es-AR" sz="3600" b="1" dirty="0">
              <a:solidFill>
                <a:srgbClr val="FE74C6"/>
              </a:solidFill>
            </a:endParaRPr>
          </a:p>
          <a:p>
            <a:pPr marL="0" indent="0" algn="ctr">
              <a:spcBef>
                <a:spcPct val="0"/>
              </a:spcBef>
              <a:buNone/>
            </a:pPr>
            <a:endParaRPr lang="es-AR" sz="3600" dirty="0">
              <a:latin typeface="Gill Sans MT" panose="020B0502020104020203" pitchFamily="34" charset="0"/>
              <a:ea typeface="+mj-ea"/>
              <a:cs typeface="+mj-cs"/>
            </a:endParaRPr>
          </a:p>
          <a:p>
            <a:pPr marL="0" indent="0" algn="ctr">
              <a:spcBef>
                <a:spcPct val="0"/>
              </a:spcBef>
              <a:buNone/>
            </a:pPr>
            <a:endParaRPr lang="es-AR" sz="3600" dirty="0">
              <a:latin typeface="Gill Sans MT" panose="020B0502020104020203" pitchFamily="34" charset="0"/>
              <a:ea typeface="+mj-ea"/>
              <a:cs typeface="+mj-cs"/>
            </a:endParaRPr>
          </a:p>
          <a:p>
            <a:pPr marL="0" indent="0">
              <a:buNone/>
            </a:pPr>
            <a:endParaRPr lang="es-AR" sz="2800" dirty="0"/>
          </a:p>
          <a:p>
            <a:pPr marL="0" indent="0">
              <a:buNone/>
            </a:pPr>
            <a:endParaRPr lang="es-AR" sz="2800" b="1" dirty="0">
              <a:solidFill>
                <a:srgbClr val="FE74C6"/>
              </a:solidFill>
            </a:endParaRPr>
          </a:p>
        </p:txBody>
      </p:sp>
      <p:sp>
        <p:nvSpPr>
          <p:cNvPr id="4" name="3 Marcador de número de diapositiva"/>
          <p:cNvSpPr>
            <a:spLocks noGrp="1"/>
          </p:cNvSpPr>
          <p:nvPr>
            <p:ph type="sldNum" sz="quarter" idx="12"/>
          </p:nvPr>
        </p:nvSpPr>
        <p:spPr/>
        <p:txBody>
          <a:bodyPr/>
          <a:lstStyle/>
          <a:p>
            <a:fld id="{42F5D46A-79D6-4DFC-8813-B09C5E786721}" type="slidenum">
              <a:rPr lang="es-AR" smtClean="0">
                <a:latin typeface="San serif"/>
              </a:rPr>
              <a:t>11</a:t>
            </a:fld>
            <a:endParaRPr lang="es-AR">
              <a:latin typeface="San serif"/>
            </a:endParaRPr>
          </a:p>
        </p:txBody>
      </p:sp>
      <p:sp>
        <p:nvSpPr>
          <p:cNvPr id="2" name="CuadroTexto 1">
            <a:extLst>
              <a:ext uri="{FF2B5EF4-FFF2-40B4-BE49-F238E27FC236}">
                <a16:creationId xmlns:a16="http://schemas.microsoft.com/office/drawing/2014/main" id="{E2DDA1BC-57CA-4D62-AF0B-CDC8CEE245DE}"/>
              </a:ext>
            </a:extLst>
          </p:cNvPr>
          <p:cNvSpPr txBox="1"/>
          <p:nvPr/>
        </p:nvSpPr>
        <p:spPr>
          <a:xfrm>
            <a:off x="683568" y="3707368"/>
            <a:ext cx="7989070" cy="1477328"/>
          </a:xfrm>
          <a:prstGeom prst="rect">
            <a:avLst/>
          </a:prstGeom>
          <a:noFill/>
        </p:spPr>
        <p:txBody>
          <a:bodyPr wrap="square" rtlCol="0">
            <a:spAutoFit/>
          </a:bodyPr>
          <a:lstStyle/>
          <a:p>
            <a:r>
              <a:rPr lang="es-AR" sz="3200" dirty="0" err="1"/>
              <a:t>One</a:t>
            </a:r>
            <a:r>
              <a:rPr lang="es-AR" sz="3200" dirty="0"/>
              <a:t> </a:t>
            </a:r>
            <a:r>
              <a:rPr lang="es-AR" sz="3200" dirty="0" err="1"/>
              <a:t>of</a:t>
            </a:r>
            <a:r>
              <a:rPr lang="es-AR" sz="3200" dirty="0"/>
              <a:t> </a:t>
            </a:r>
            <a:r>
              <a:rPr lang="es-AR" sz="3200" dirty="0" err="1"/>
              <a:t>the</a:t>
            </a:r>
            <a:r>
              <a:rPr lang="es-AR" sz="3200" dirty="0"/>
              <a:t> </a:t>
            </a:r>
            <a:r>
              <a:rPr lang="es-AR" sz="3200" dirty="0" err="1"/>
              <a:t>main</a:t>
            </a:r>
            <a:r>
              <a:rPr lang="es-AR" sz="3200" dirty="0"/>
              <a:t> </a:t>
            </a:r>
            <a:r>
              <a:rPr lang="es-AR" sz="3200" dirty="0" err="1"/>
              <a:t>problems</a:t>
            </a:r>
            <a:r>
              <a:rPr lang="es-AR" sz="3200" dirty="0"/>
              <a:t> </a:t>
            </a:r>
            <a:r>
              <a:rPr lang="es-AR" sz="3200" dirty="0" err="1"/>
              <a:t>that</a:t>
            </a:r>
            <a:r>
              <a:rPr lang="es-AR" sz="3200" dirty="0"/>
              <a:t> a </a:t>
            </a:r>
            <a:r>
              <a:rPr lang="es-AR" sz="3600" b="1" dirty="0">
                <a:solidFill>
                  <a:srgbClr val="FE74C6"/>
                </a:solidFill>
              </a:rPr>
              <a:t>NoSQL </a:t>
            </a:r>
            <a:r>
              <a:rPr lang="es-AR" sz="3600" b="1" dirty="0" err="1">
                <a:solidFill>
                  <a:srgbClr val="FE74C6"/>
                </a:solidFill>
              </a:rPr>
              <a:t>databases</a:t>
            </a:r>
            <a:r>
              <a:rPr lang="es-AR" sz="3200" dirty="0"/>
              <a:t> </a:t>
            </a:r>
            <a:r>
              <a:rPr lang="es-AR" sz="3200" dirty="0" err="1"/>
              <a:t>solves</a:t>
            </a:r>
            <a:r>
              <a:rPr lang="es-AR" sz="3200" dirty="0"/>
              <a:t> </a:t>
            </a:r>
            <a:r>
              <a:rPr lang="es-AR" sz="3200" dirty="0" err="1"/>
              <a:t>is</a:t>
            </a:r>
            <a:r>
              <a:rPr lang="es-AR" sz="3200" dirty="0"/>
              <a:t> </a:t>
            </a:r>
            <a:r>
              <a:rPr lang="es-AR" sz="3200" dirty="0" err="1"/>
              <a:t>scale</a:t>
            </a:r>
            <a:r>
              <a:rPr lang="es-AR" sz="3200" dirty="0"/>
              <a:t>, </a:t>
            </a:r>
            <a:r>
              <a:rPr lang="es-AR" sz="3200" dirty="0" err="1"/>
              <a:t>among</a:t>
            </a:r>
            <a:r>
              <a:rPr lang="es-AR" sz="3200" dirty="0"/>
              <a:t> </a:t>
            </a:r>
            <a:r>
              <a:rPr lang="es-AR" sz="3200" dirty="0" err="1"/>
              <a:t>others</a:t>
            </a:r>
            <a:r>
              <a:rPr lang="es-AR" sz="3200" dirty="0"/>
              <a:t>.</a:t>
            </a:r>
          </a:p>
          <a:p>
            <a:endParaRPr lang="en-US" dirty="0"/>
          </a:p>
        </p:txBody>
      </p:sp>
    </p:spTree>
    <p:extLst>
      <p:ext uri="{BB962C8B-B14F-4D97-AF65-F5344CB8AC3E}">
        <p14:creationId xmlns:p14="http://schemas.microsoft.com/office/powerpoint/2010/main" val="723246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ADC1C10E-3EDE-4FD7-97FB-2C59DB9F58DB}"/>
              </a:ext>
            </a:extLst>
          </p:cNvPr>
          <p:cNvSpPr>
            <a:spLocks noGrp="1"/>
          </p:cNvSpPr>
          <p:nvPr>
            <p:ph type="sldNum" sz="quarter" idx="12"/>
          </p:nvPr>
        </p:nvSpPr>
        <p:spPr/>
        <p:txBody>
          <a:bodyPr/>
          <a:lstStyle/>
          <a:p>
            <a:fld id="{42F5D46A-79D6-4DFC-8813-B09C5E786721}" type="slidenum">
              <a:rPr lang="es-AR" smtClean="0"/>
              <a:t>12</a:t>
            </a:fld>
            <a:endParaRPr lang="es-AR"/>
          </a:p>
        </p:txBody>
      </p:sp>
      <p:pic>
        <p:nvPicPr>
          <p:cNvPr id="3" name="Imagen 2">
            <a:extLst>
              <a:ext uri="{FF2B5EF4-FFF2-40B4-BE49-F238E27FC236}">
                <a16:creationId xmlns:a16="http://schemas.microsoft.com/office/drawing/2014/main" id="{F8EAECFA-24E8-4542-8493-4DCFCB5A6B16}"/>
              </a:ext>
            </a:extLst>
          </p:cNvPr>
          <p:cNvPicPr>
            <a:picLocks noChangeAspect="1"/>
          </p:cNvPicPr>
          <p:nvPr/>
        </p:nvPicPr>
        <p:blipFill>
          <a:blip r:embed="rId2"/>
          <a:stretch>
            <a:fillRect/>
          </a:stretch>
        </p:blipFill>
        <p:spPr>
          <a:xfrm>
            <a:off x="0" y="1461778"/>
            <a:ext cx="9144000" cy="3934443"/>
          </a:xfrm>
          <a:prstGeom prst="rect">
            <a:avLst/>
          </a:prstGeom>
        </p:spPr>
      </p:pic>
      <p:sp>
        <p:nvSpPr>
          <p:cNvPr id="15" name="Freeform: Shape 14">
            <a:extLst>
              <a:ext uri="{FF2B5EF4-FFF2-40B4-BE49-F238E27FC236}">
                <a16:creationId xmlns:a16="http://schemas.microsoft.com/office/drawing/2014/main" id="{2B138A66-6E06-4FCB-BA51-280219F33CAA}"/>
              </a:ext>
            </a:extLst>
          </p:cNvPr>
          <p:cNvSpPr/>
          <p:nvPr/>
        </p:nvSpPr>
        <p:spPr>
          <a:xfrm rot="21009915">
            <a:off x="1979712" y="3369234"/>
            <a:ext cx="818776" cy="119530"/>
          </a:xfrm>
          <a:custGeom>
            <a:avLst/>
            <a:gdLst>
              <a:gd name="connsiteX0" fmla="*/ 0 w 818776"/>
              <a:gd name="connsiteY0" fmla="*/ 0 h 119530"/>
              <a:gd name="connsiteX1" fmla="*/ 334682 w 818776"/>
              <a:gd name="connsiteY1" fmla="*/ 5977 h 119530"/>
              <a:gd name="connsiteX2" fmla="*/ 513976 w 818776"/>
              <a:gd name="connsiteY2" fmla="*/ 47812 h 119530"/>
              <a:gd name="connsiteX3" fmla="*/ 561788 w 818776"/>
              <a:gd name="connsiteY3" fmla="*/ 65741 h 119530"/>
              <a:gd name="connsiteX4" fmla="*/ 603623 w 818776"/>
              <a:gd name="connsiteY4" fmla="*/ 83671 h 119530"/>
              <a:gd name="connsiteX5" fmla="*/ 645459 w 818776"/>
              <a:gd name="connsiteY5" fmla="*/ 89647 h 119530"/>
              <a:gd name="connsiteX6" fmla="*/ 687294 w 818776"/>
              <a:gd name="connsiteY6" fmla="*/ 101600 h 119530"/>
              <a:gd name="connsiteX7" fmla="*/ 729129 w 818776"/>
              <a:gd name="connsiteY7" fmla="*/ 107577 h 119530"/>
              <a:gd name="connsiteX8" fmla="*/ 759011 w 818776"/>
              <a:gd name="connsiteY8" fmla="*/ 113553 h 119530"/>
              <a:gd name="connsiteX9" fmla="*/ 794870 w 818776"/>
              <a:gd name="connsiteY9" fmla="*/ 119530 h 119530"/>
              <a:gd name="connsiteX10" fmla="*/ 818776 w 818776"/>
              <a:gd name="connsiteY10" fmla="*/ 113553 h 119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18776" h="119530">
                <a:moveTo>
                  <a:pt x="0" y="0"/>
                </a:moveTo>
                <a:cubicBezTo>
                  <a:pt x="111561" y="1992"/>
                  <a:pt x="223344" y="-1348"/>
                  <a:pt x="334682" y="5977"/>
                </a:cubicBezTo>
                <a:cubicBezTo>
                  <a:pt x="380392" y="8984"/>
                  <a:pt x="463519" y="30993"/>
                  <a:pt x="513976" y="47812"/>
                </a:cubicBezTo>
                <a:cubicBezTo>
                  <a:pt x="530124" y="53194"/>
                  <a:pt x="545984" y="59420"/>
                  <a:pt x="561788" y="65741"/>
                </a:cubicBezTo>
                <a:cubicBezTo>
                  <a:pt x="575875" y="71376"/>
                  <a:pt x="589035" y="79503"/>
                  <a:pt x="603623" y="83671"/>
                </a:cubicBezTo>
                <a:cubicBezTo>
                  <a:pt x="617168" y="87541"/>
                  <a:pt x="631514" y="87655"/>
                  <a:pt x="645459" y="89647"/>
                </a:cubicBezTo>
                <a:cubicBezTo>
                  <a:pt x="659404" y="93631"/>
                  <a:pt x="673113" y="98561"/>
                  <a:pt x="687294" y="101600"/>
                </a:cubicBezTo>
                <a:cubicBezTo>
                  <a:pt x="701068" y="104552"/>
                  <a:pt x="715234" y="105261"/>
                  <a:pt x="729129" y="107577"/>
                </a:cubicBezTo>
                <a:cubicBezTo>
                  <a:pt x="739149" y="109247"/>
                  <a:pt x="749017" y="111736"/>
                  <a:pt x="759011" y="113553"/>
                </a:cubicBezTo>
                <a:cubicBezTo>
                  <a:pt x="770933" y="115721"/>
                  <a:pt x="782917" y="117538"/>
                  <a:pt x="794870" y="119530"/>
                </a:cubicBezTo>
                <a:lnTo>
                  <a:pt x="818776" y="113553"/>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37934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a:xfrm>
            <a:off x="227770" y="250875"/>
            <a:ext cx="8712968" cy="3178125"/>
          </a:xfrm>
        </p:spPr>
        <p:txBody>
          <a:bodyPr>
            <a:normAutofit fontScale="85000" lnSpcReduction="20000"/>
          </a:bodyPr>
          <a:lstStyle/>
          <a:p>
            <a:pPr marL="0" indent="0" algn="r">
              <a:spcBef>
                <a:spcPct val="0"/>
              </a:spcBef>
              <a:buNone/>
            </a:pPr>
            <a:endParaRPr lang="es-AR" dirty="0">
              <a:latin typeface="Gill Sans MT" panose="020B0502020104020203" pitchFamily="34" charset="0"/>
              <a:ea typeface="+mj-ea"/>
              <a:cs typeface="+mj-cs"/>
            </a:endParaRPr>
          </a:p>
          <a:p>
            <a:pPr marL="0" indent="0" algn="ctr">
              <a:spcBef>
                <a:spcPct val="0"/>
              </a:spcBef>
              <a:buNone/>
            </a:pPr>
            <a:r>
              <a:rPr lang="en-US" sz="3600" b="1" dirty="0">
                <a:solidFill>
                  <a:srgbClr val="FE74C6"/>
                </a:solidFill>
              </a:rPr>
              <a:t>NoSQL originally started off as a simple combination of two words—No and SQL—clearly and completely visible in the new term. No acronym. What it literally means is, "I do not want to use SQL". To elaborate, "I want to access database without using any SQL syntax"</a:t>
            </a:r>
            <a:endParaRPr lang="es-AR" sz="3600" b="1" dirty="0">
              <a:solidFill>
                <a:srgbClr val="FE74C6"/>
              </a:solidFill>
            </a:endParaRPr>
          </a:p>
          <a:p>
            <a:pPr marL="0" indent="0" algn="ctr">
              <a:spcBef>
                <a:spcPct val="0"/>
              </a:spcBef>
              <a:buNone/>
            </a:pPr>
            <a:endParaRPr lang="es-AR" sz="3600" dirty="0">
              <a:latin typeface="Gill Sans MT" panose="020B0502020104020203" pitchFamily="34" charset="0"/>
              <a:ea typeface="+mj-ea"/>
              <a:cs typeface="+mj-cs"/>
            </a:endParaRPr>
          </a:p>
          <a:p>
            <a:pPr marL="0" indent="0" algn="ctr">
              <a:spcBef>
                <a:spcPct val="0"/>
              </a:spcBef>
              <a:buNone/>
            </a:pPr>
            <a:endParaRPr lang="es-AR" sz="3600" dirty="0">
              <a:latin typeface="Gill Sans MT" panose="020B0502020104020203" pitchFamily="34" charset="0"/>
              <a:ea typeface="+mj-ea"/>
              <a:cs typeface="+mj-cs"/>
            </a:endParaRPr>
          </a:p>
          <a:p>
            <a:pPr marL="0" indent="0">
              <a:buNone/>
            </a:pPr>
            <a:endParaRPr lang="es-AR" sz="2800" dirty="0"/>
          </a:p>
          <a:p>
            <a:pPr marL="0" indent="0">
              <a:buNone/>
            </a:pPr>
            <a:endParaRPr lang="es-AR" sz="2800" b="1" dirty="0">
              <a:solidFill>
                <a:srgbClr val="FE74C6"/>
              </a:solidFill>
            </a:endParaRPr>
          </a:p>
        </p:txBody>
      </p:sp>
      <p:sp>
        <p:nvSpPr>
          <p:cNvPr id="4" name="3 Marcador de número de diapositiva"/>
          <p:cNvSpPr>
            <a:spLocks noGrp="1"/>
          </p:cNvSpPr>
          <p:nvPr>
            <p:ph type="sldNum" sz="quarter" idx="12"/>
          </p:nvPr>
        </p:nvSpPr>
        <p:spPr/>
        <p:txBody>
          <a:bodyPr/>
          <a:lstStyle/>
          <a:p>
            <a:fld id="{42F5D46A-79D6-4DFC-8813-B09C5E786721}" type="slidenum">
              <a:rPr lang="es-AR" smtClean="0">
                <a:latin typeface="San serif"/>
              </a:rPr>
              <a:t>13</a:t>
            </a:fld>
            <a:endParaRPr lang="es-AR">
              <a:latin typeface="San serif"/>
            </a:endParaRPr>
          </a:p>
        </p:txBody>
      </p:sp>
      <p:sp>
        <p:nvSpPr>
          <p:cNvPr id="2" name="CuadroTexto 1">
            <a:extLst>
              <a:ext uri="{FF2B5EF4-FFF2-40B4-BE49-F238E27FC236}">
                <a16:creationId xmlns:a16="http://schemas.microsoft.com/office/drawing/2014/main" id="{E2DDA1BC-57CA-4D62-AF0B-CDC8CEE245DE}"/>
              </a:ext>
            </a:extLst>
          </p:cNvPr>
          <p:cNvSpPr txBox="1"/>
          <p:nvPr/>
        </p:nvSpPr>
        <p:spPr>
          <a:xfrm>
            <a:off x="683568" y="3707368"/>
            <a:ext cx="7989070" cy="2817976"/>
          </a:xfrm>
          <a:prstGeom prst="rect">
            <a:avLst/>
          </a:prstGeom>
          <a:noFill/>
        </p:spPr>
        <p:txBody>
          <a:bodyPr wrap="square" rtlCol="0">
            <a:spAutoFit/>
          </a:bodyPr>
          <a:lstStyle/>
          <a:p>
            <a:r>
              <a:rPr lang="es-AR" sz="3200" dirty="0"/>
              <a:t>“…</a:t>
            </a:r>
            <a:r>
              <a:rPr lang="en-US" sz="3200" dirty="0"/>
              <a:t>people are continually interpreting </a:t>
            </a:r>
            <a:r>
              <a:rPr lang="en-US" sz="3200" dirty="0" err="1"/>
              <a:t>nosql</a:t>
            </a:r>
            <a:r>
              <a:rPr lang="en-US" sz="3200" dirty="0"/>
              <a:t> to be </a:t>
            </a:r>
            <a:r>
              <a:rPr lang="en-US" sz="3200" i="1" dirty="0"/>
              <a:t>anti-RDBMS</a:t>
            </a:r>
            <a:r>
              <a:rPr lang="en-US" sz="3200" dirty="0"/>
              <a:t>, it's the only rational conclusion when the only thing some of these projects share in common is that they are </a:t>
            </a:r>
            <a:r>
              <a:rPr lang="en-US" sz="3200" i="1" dirty="0"/>
              <a:t>not relational databases</a:t>
            </a:r>
            <a:r>
              <a:rPr lang="en-US" sz="3200" dirty="0"/>
              <a:t>.”</a:t>
            </a:r>
            <a:endParaRPr lang="es-AR" sz="3200" dirty="0"/>
          </a:p>
          <a:p>
            <a:endParaRPr lang="en-US" dirty="0"/>
          </a:p>
        </p:txBody>
      </p:sp>
    </p:spTree>
    <p:extLst>
      <p:ext uri="{BB962C8B-B14F-4D97-AF65-F5344CB8AC3E}">
        <p14:creationId xmlns:p14="http://schemas.microsoft.com/office/powerpoint/2010/main" val="1374802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a:xfrm>
            <a:off x="227770" y="250875"/>
            <a:ext cx="8459030" cy="5842421"/>
          </a:xfrm>
        </p:spPr>
        <p:txBody>
          <a:bodyPr>
            <a:normAutofit/>
          </a:bodyPr>
          <a:lstStyle/>
          <a:p>
            <a:pPr marL="0" indent="0">
              <a:spcBef>
                <a:spcPct val="0"/>
              </a:spcBef>
              <a:buNone/>
            </a:pPr>
            <a:r>
              <a:rPr lang="es-AR" sz="3600" b="1" dirty="0">
                <a:solidFill>
                  <a:srgbClr val="FE74C6"/>
                </a:solidFill>
              </a:rPr>
              <a:t>Hitos</a:t>
            </a:r>
            <a:endParaRPr lang="en-US" sz="3600" b="1" dirty="0">
              <a:solidFill>
                <a:srgbClr val="FE74C6"/>
              </a:solidFill>
            </a:endParaRPr>
          </a:p>
          <a:p>
            <a:pPr marL="0" indent="0" algn="ctr">
              <a:spcBef>
                <a:spcPct val="0"/>
              </a:spcBef>
              <a:buNone/>
            </a:pPr>
            <a:endParaRPr lang="en-US" sz="3600" b="1" dirty="0">
              <a:solidFill>
                <a:srgbClr val="FE74C6"/>
              </a:solidFill>
            </a:endParaRPr>
          </a:p>
          <a:p>
            <a:pPr marL="0" indent="0" algn="ctr">
              <a:spcBef>
                <a:spcPct val="0"/>
              </a:spcBef>
              <a:buNone/>
            </a:pPr>
            <a:r>
              <a:rPr lang="en-US" sz="3600" b="1" dirty="0">
                <a:solidFill>
                  <a:srgbClr val="FE74C6"/>
                </a:solidFill>
              </a:rPr>
              <a:t>Bigtable, 2006</a:t>
            </a:r>
          </a:p>
          <a:p>
            <a:pPr marL="0" indent="0" algn="ctr">
              <a:spcBef>
                <a:spcPct val="0"/>
              </a:spcBef>
              <a:buNone/>
            </a:pPr>
            <a:endParaRPr lang="en-US" sz="3600" b="1" dirty="0">
              <a:solidFill>
                <a:srgbClr val="FE74C6"/>
              </a:solidFill>
            </a:endParaRPr>
          </a:p>
          <a:p>
            <a:pPr marL="0" indent="0" algn="ctr">
              <a:spcBef>
                <a:spcPct val="0"/>
              </a:spcBef>
              <a:buNone/>
            </a:pPr>
            <a:r>
              <a:rPr lang="es-AR" sz="3600" b="1" dirty="0">
                <a:solidFill>
                  <a:srgbClr val="FE74C6"/>
                </a:solidFill>
              </a:rPr>
              <a:t>Amazon, </a:t>
            </a:r>
            <a:r>
              <a:rPr lang="es-AR" sz="3600" b="1" dirty="0" err="1">
                <a:solidFill>
                  <a:srgbClr val="FE74C6"/>
                </a:solidFill>
              </a:rPr>
              <a:t>Dynamo</a:t>
            </a:r>
            <a:r>
              <a:rPr lang="es-AR" sz="3600" b="1" dirty="0">
                <a:solidFill>
                  <a:srgbClr val="FE74C6"/>
                </a:solidFill>
              </a:rPr>
              <a:t>, 2007</a:t>
            </a:r>
          </a:p>
          <a:p>
            <a:pPr marL="0" indent="0" algn="ctr">
              <a:spcBef>
                <a:spcPct val="0"/>
              </a:spcBef>
              <a:buNone/>
            </a:pPr>
            <a:endParaRPr lang="es-AR" sz="3600" b="1" dirty="0">
              <a:solidFill>
                <a:srgbClr val="FE74C6"/>
              </a:solidFill>
            </a:endParaRPr>
          </a:p>
          <a:p>
            <a:pPr marL="0" indent="0" algn="ctr">
              <a:spcBef>
                <a:spcPct val="0"/>
              </a:spcBef>
              <a:buNone/>
            </a:pPr>
            <a:r>
              <a:rPr lang="es-AR" sz="3600" b="1" dirty="0">
                <a:solidFill>
                  <a:srgbClr val="FE74C6"/>
                </a:solidFill>
              </a:rPr>
              <a:t>Facebook </a:t>
            </a:r>
            <a:r>
              <a:rPr lang="es-AR" sz="3600" b="1" dirty="0" err="1">
                <a:solidFill>
                  <a:srgbClr val="FE74C6"/>
                </a:solidFill>
              </a:rPr>
              <a:t>release</a:t>
            </a:r>
            <a:r>
              <a:rPr lang="es-AR" sz="3600" b="1" dirty="0">
                <a:solidFill>
                  <a:srgbClr val="FE74C6"/>
                </a:solidFill>
              </a:rPr>
              <a:t> </a:t>
            </a:r>
            <a:r>
              <a:rPr lang="es-AR" sz="3600" b="1" dirty="0" err="1">
                <a:solidFill>
                  <a:srgbClr val="FE74C6"/>
                </a:solidFill>
              </a:rPr>
              <a:t>Cassandra</a:t>
            </a:r>
            <a:r>
              <a:rPr lang="es-AR" sz="3600" b="1" dirty="0">
                <a:solidFill>
                  <a:srgbClr val="FE74C6"/>
                </a:solidFill>
              </a:rPr>
              <a:t>, 2008</a:t>
            </a:r>
            <a:endParaRPr lang="en-US" sz="3600" b="1" dirty="0">
              <a:solidFill>
                <a:srgbClr val="FE74C6"/>
              </a:solidFill>
            </a:endParaRPr>
          </a:p>
          <a:p>
            <a:pPr marL="0" indent="0" algn="ctr">
              <a:spcBef>
                <a:spcPct val="0"/>
              </a:spcBef>
              <a:buNone/>
            </a:pPr>
            <a:endParaRPr lang="es-AR" sz="3600" b="1" dirty="0">
              <a:solidFill>
                <a:srgbClr val="FE74C6"/>
              </a:solidFill>
            </a:endParaRPr>
          </a:p>
          <a:p>
            <a:pPr marL="0" indent="0" algn="ctr">
              <a:spcBef>
                <a:spcPct val="0"/>
              </a:spcBef>
              <a:buNone/>
            </a:pPr>
            <a:r>
              <a:rPr lang="es-AR" sz="3600" b="1" dirty="0">
                <a:solidFill>
                  <a:srgbClr val="FE74C6"/>
                </a:solidFill>
              </a:rPr>
              <a:t>Netflix, </a:t>
            </a:r>
            <a:r>
              <a:rPr lang="es-AR" sz="3600" b="1" dirty="0" err="1">
                <a:solidFill>
                  <a:srgbClr val="FE74C6"/>
                </a:solidFill>
              </a:rPr>
              <a:t>from</a:t>
            </a:r>
            <a:r>
              <a:rPr lang="es-AR" sz="3600" b="1" dirty="0">
                <a:solidFill>
                  <a:srgbClr val="FE74C6"/>
                </a:solidFill>
              </a:rPr>
              <a:t> Oracle </a:t>
            </a:r>
            <a:r>
              <a:rPr lang="es-AR" sz="3600" b="1" dirty="0" err="1">
                <a:solidFill>
                  <a:srgbClr val="FE74C6"/>
                </a:solidFill>
              </a:rPr>
              <a:t>to</a:t>
            </a:r>
            <a:r>
              <a:rPr lang="es-AR" sz="3600" b="1" dirty="0">
                <a:solidFill>
                  <a:srgbClr val="FE74C6"/>
                </a:solidFill>
              </a:rPr>
              <a:t> </a:t>
            </a:r>
            <a:r>
              <a:rPr lang="es-AR" sz="3600" b="1" dirty="0" err="1">
                <a:solidFill>
                  <a:srgbClr val="FE74C6"/>
                </a:solidFill>
              </a:rPr>
              <a:t>Cassandra</a:t>
            </a:r>
            <a:r>
              <a:rPr lang="es-AR" sz="3600" b="1" dirty="0">
                <a:solidFill>
                  <a:srgbClr val="FE74C6"/>
                </a:solidFill>
              </a:rPr>
              <a:t>, 2011</a:t>
            </a:r>
          </a:p>
          <a:p>
            <a:pPr marL="0" indent="0" algn="ctr">
              <a:spcBef>
                <a:spcPct val="0"/>
              </a:spcBef>
              <a:buNone/>
            </a:pPr>
            <a:endParaRPr lang="es-AR" sz="3600" dirty="0">
              <a:latin typeface="Gill Sans MT" panose="020B0502020104020203" pitchFamily="34" charset="0"/>
              <a:ea typeface="+mj-ea"/>
              <a:cs typeface="+mj-cs"/>
            </a:endParaRPr>
          </a:p>
          <a:p>
            <a:pPr marL="0" indent="0" algn="ctr">
              <a:spcBef>
                <a:spcPct val="0"/>
              </a:spcBef>
              <a:buNone/>
            </a:pPr>
            <a:endParaRPr lang="es-AR" sz="3600" dirty="0">
              <a:latin typeface="Gill Sans MT" panose="020B0502020104020203" pitchFamily="34" charset="0"/>
              <a:ea typeface="+mj-ea"/>
              <a:cs typeface="+mj-cs"/>
            </a:endParaRPr>
          </a:p>
          <a:p>
            <a:pPr marL="0" indent="0">
              <a:buNone/>
            </a:pPr>
            <a:endParaRPr lang="es-AR" sz="2800" dirty="0"/>
          </a:p>
          <a:p>
            <a:pPr marL="0" indent="0">
              <a:buNone/>
            </a:pPr>
            <a:endParaRPr lang="es-AR" sz="2800" b="1" dirty="0">
              <a:solidFill>
                <a:srgbClr val="FE74C6"/>
              </a:solidFill>
            </a:endParaRPr>
          </a:p>
        </p:txBody>
      </p:sp>
      <p:sp>
        <p:nvSpPr>
          <p:cNvPr id="4" name="3 Marcador de número de diapositiva"/>
          <p:cNvSpPr>
            <a:spLocks noGrp="1"/>
          </p:cNvSpPr>
          <p:nvPr>
            <p:ph type="sldNum" sz="quarter" idx="12"/>
          </p:nvPr>
        </p:nvSpPr>
        <p:spPr/>
        <p:txBody>
          <a:bodyPr/>
          <a:lstStyle/>
          <a:p>
            <a:fld id="{42F5D46A-79D6-4DFC-8813-B09C5E786721}" type="slidenum">
              <a:rPr lang="es-AR" smtClean="0">
                <a:latin typeface="San serif"/>
              </a:rPr>
              <a:t>14</a:t>
            </a:fld>
            <a:endParaRPr lang="es-AR">
              <a:latin typeface="San serif"/>
            </a:endParaRPr>
          </a:p>
        </p:txBody>
      </p:sp>
      <p:pic>
        <p:nvPicPr>
          <p:cNvPr id="2" name="Picture 1">
            <a:extLst>
              <a:ext uri="{FF2B5EF4-FFF2-40B4-BE49-F238E27FC236}">
                <a16:creationId xmlns:a16="http://schemas.microsoft.com/office/drawing/2014/main" id="{F0BE7FAD-96B1-480A-AB07-2571694E880E}"/>
              </a:ext>
            </a:extLst>
          </p:cNvPr>
          <p:cNvPicPr>
            <a:picLocks noChangeAspect="1"/>
          </p:cNvPicPr>
          <p:nvPr/>
        </p:nvPicPr>
        <p:blipFill>
          <a:blip r:embed="rId2"/>
          <a:stretch>
            <a:fillRect/>
          </a:stretch>
        </p:blipFill>
        <p:spPr>
          <a:xfrm>
            <a:off x="1037332" y="2337801"/>
            <a:ext cx="6839905" cy="4505954"/>
          </a:xfrm>
          <a:prstGeom prst="rect">
            <a:avLst/>
          </a:prstGeom>
        </p:spPr>
      </p:pic>
      <p:pic>
        <p:nvPicPr>
          <p:cNvPr id="5" name="Picture 4">
            <a:extLst>
              <a:ext uri="{FF2B5EF4-FFF2-40B4-BE49-F238E27FC236}">
                <a16:creationId xmlns:a16="http://schemas.microsoft.com/office/drawing/2014/main" id="{A7950485-8756-46E2-8315-A097948CADE6}"/>
              </a:ext>
            </a:extLst>
          </p:cNvPr>
          <p:cNvPicPr>
            <a:picLocks noChangeAspect="1"/>
          </p:cNvPicPr>
          <p:nvPr/>
        </p:nvPicPr>
        <p:blipFill>
          <a:blip r:embed="rId3"/>
          <a:stretch>
            <a:fillRect/>
          </a:stretch>
        </p:blipFill>
        <p:spPr>
          <a:xfrm>
            <a:off x="684858" y="3462518"/>
            <a:ext cx="7192379" cy="4344006"/>
          </a:xfrm>
          <a:prstGeom prst="rect">
            <a:avLst/>
          </a:prstGeom>
        </p:spPr>
      </p:pic>
      <p:pic>
        <p:nvPicPr>
          <p:cNvPr id="6" name="Picture 5">
            <a:extLst>
              <a:ext uri="{FF2B5EF4-FFF2-40B4-BE49-F238E27FC236}">
                <a16:creationId xmlns:a16="http://schemas.microsoft.com/office/drawing/2014/main" id="{6DBAE5D4-7F3D-4A68-8449-E138C7337F21}"/>
              </a:ext>
            </a:extLst>
          </p:cNvPr>
          <p:cNvPicPr>
            <a:picLocks noChangeAspect="1"/>
          </p:cNvPicPr>
          <p:nvPr/>
        </p:nvPicPr>
        <p:blipFill>
          <a:blip r:embed="rId4"/>
          <a:stretch>
            <a:fillRect/>
          </a:stretch>
        </p:blipFill>
        <p:spPr>
          <a:xfrm>
            <a:off x="808700" y="4649249"/>
            <a:ext cx="6944694" cy="3934374"/>
          </a:xfrm>
          <a:prstGeom prst="rect">
            <a:avLst/>
          </a:prstGeom>
        </p:spPr>
      </p:pic>
    </p:spTree>
    <p:extLst>
      <p:ext uri="{BB962C8B-B14F-4D97-AF65-F5344CB8AC3E}">
        <p14:creationId xmlns:p14="http://schemas.microsoft.com/office/powerpoint/2010/main" val="254318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200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1000"/>
                                        <p:tgtEl>
                                          <p:spTgt spid="2"/>
                                        </p:tgtEl>
                                      </p:cBhvr>
                                    </p:animEffec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par>
                                <p:cTn id="21" presetID="10" presetClass="entr" presetSubtype="0" fill="hold" nodeType="withEffect">
                                  <p:stCondLst>
                                    <p:cond delay="200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1000"/>
                                        <p:tgtEl>
                                          <p:spTgt spid="5"/>
                                        </p:tgtEl>
                                      </p:cBhvr>
                                    </p:animEffec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fade">
                                      <p:cBhvr>
                                        <p:cTn id="28" dur="500"/>
                                        <p:tgtEl>
                                          <p:spTgt spid="3">
                                            <p:txEl>
                                              <p:pRg st="6" end="6"/>
                                            </p:txEl>
                                          </p:spTgt>
                                        </p:tgtEl>
                                      </p:cBhvr>
                                    </p:animEffect>
                                  </p:childTnLst>
                                </p:cTn>
                              </p:par>
                              <p:par>
                                <p:cTn id="29" presetID="10" presetClass="entr" presetSubtype="0" fill="hold" nodeType="withEffect">
                                  <p:stCondLst>
                                    <p:cond delay="200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8" end="8"/>
                                            </p:txEl>
                                          </p:spTgt>
                                        </p:tgtEl>
                                        <p:attrNameLst>
                                          <p:attrName>style.visibility</p:attrName>
                                        </p:attrNameLst>
                                      </p:cBhvr>
                                      <p:to>
                                        <p:strVal val="visible"/>
                                      </p:to>
                                    </p:set>
                                    <p:animEffect transition="in" filter="fade">
                                      <p:cBhvr>
                                        <p:cTn id="36"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a:xfrm>
            <a:off x="227770" y="250875"/>
            <a:ext cx="8459030" cy="6105475"/>
          </a:xfrm>
        </p:spPr>
        <p:txBody>
          <a:bodyPr>
            <a:normAutofit/>
          </a:bodyPr>
          <a:lstStyle/>
          <a:p>
            <a:pPr marL="0" indent="0" algn="ctr">
              <a:spcBef>
                <a:spcPct val="0"/>
              </a:spcBef>
              <a:buNone/>
            </a:pPr>
            <a:r>
              <a:rPr lang="en-US" sz="3600" b="1" dirty="0">
                <a:solidFill>
                  <a:srgbClr val="FE74C6"/>
                </a:solidFill>
              </a:rPr>
              <a:t>Bigtable, 2006</a:t>
            </a:r>
          </a:p>
          <a:p>
            <a:pPr marL="0" indent="0" algn="ctr">
              <a:spcBef>
                <a:spcPct val="0"/>
              </a:spcBef>
              <a:buNone/>
            </a:pPr>
            <a:endParaRPr lang="en-US" sz="2400" b="1" dirty="0"/>
          </a:p>
          <a:p>
            <a:pPr marL="0" indent="0" algn="ctr">
              <a:spcBef>
                <a:spcPct val="0"/>
              </a:spcBef>
              <a:buNone/>
            </a:pPr>
            <a:r>
              <a:rPr lang="en-US" sz="2400" b="1" dirty="0"/>
              <a:t>Column family</a:t>
            </a:r>
          </a:p>
          <a:p>
            <a:pPr marL="0" indent="0" algn="ctr">
              <a:spcBef>
                <a:spcPct val="0"/>
              </a:spcBef>
              <a:buNone/>
            </a:pPr>
            <a:r>
              <a:rPr lang="en-US" sz="2400" b="1" dirty="0"/>
              <a:t>indexed by a row key, column key, and a timestamp</a:t>
            </a:r>
            <a:br>
              <a:rPr lang="en-US" dirty="0"/>
            </a:br>
            <a:endParaRPr lang="en-US" dirty="0"/>
          </a:p>
          <a:p>
            <a:pPr marL="0" indent="0" algn="ctr">
              <a:spcBef>
                <a:spcPct val="0"/>
              </a:spcBef>
              <a:buNone/>
            </a:pPr>
            <a:r>
              <a:rPr lang="es-AR" sz="3600" b="1" dirty="0">
                <a:solidFill>
                  <a:srgbClr val="FE74C6"/>
                </a:solidFill>
              </a:rPr>
              <a:t>Amazon, </a:t>
            </a:r>
            <a:r>
              <a:rPr lang="es-AR" sz="3600" b="1" dirty="0" err="1">
                <a:solidFill>
                  <a:srgbClr val="FE74C6"/>
                </a:solidFill>
              </a:rPr>
              <a:t>Dynamo</a:t>
            </a:r>
            <a:r>
              <a:rPr lang="es-AR" sz="3600" b="1" dirty="0">
                <a:solidFill>
                  <a:srgbClr val="FE74C6"/>
                </a:solidFill>
              </a:rPr>
              <a:t>, 2007</a:t>
            </a:r>
          </a:p>
          <a:p>
            <a:pPr marL="0" indent="0" algn="ctr">
              <a:spcBef>
                <a:spcPct val="0"/>
              </a:spcBef>
              <a:buNone/>
            </a:pPr>
            <a:endParaRPr lang="en-US" sz="2400" b="1" dirty="0"/>
          </a:p>
          <a:p>
            <a:pPr marL="0" indent="0" algn="ctr">
              <a:spcBef>
                <a:spcPct val="0"/>
              </a:spcBef>
              <a:buNone/>
            </a:pPr>
            <a:r>
              <a:rPr lang="en-US" sz="2400" b="1" dirty="0"/>
              <a:t>Key value</a:t>
            </a:r>
          </a:p>
          <a:p>
            <a:pPr marL="0" indent="0" algn="ctr">
              <a:spcBef>
                <a:spcPct val="0"/>
              </a:spcBef>
              <a:buNone/>
            </a:pPr>
            <a:endParaRPr lang="es-AR" sz="3600" b="1" dirty="0">
              <a:solidFill>
                <a:srgbClr val="FE74C6"/>
              </a:solidFill>
            </a:endParaRPr>
          </a:p>
          <a:p>
            <a:pPr marL="0" indent="0" algn="ctr">
              <a:spcBef>
                <a:spcPct val="0"/>
              </a:spcBef>
              <a:buNone/>
            </a:pPr>
            <a:r>
              <a:rPr lang="es-AR" sz="3600" b="1" dirty="0">
                <a:solidFill>
                  <a:srgbClr val="FE74C6"/>
                </a:solidFill>
              </a:rPr>
              <a:t>Facebook </a:t>
            </a:r>
            <a:r>
              <a:rPr lang="es-AR" sz="3600" b="1" dirty="0" err="1">
                <a:solidFill>
                  <a:srgbClr val="FE74C6"/>
                </a:solidFill>
              </a:rPr>
              <a:t>release</a:t>
            </a:r>
            <a:r>
              <a:rPr lang="es-AR" sz="3600" b="1" dirty="0">
                <a:solidFill>
                  <a:srgbClr val="FE74C6"/>
                </a:solidFill>
              </a:rPr>
              <a:t> </a:t>
            </a:r>
            <a:r>
              <a:rPr lang="es-AR" sz="3600" b="1" dirty="0" err="1">
                <a:solidFill>
                  <a:srgbClr val="FE74C6"/>
                </a:solidFill>
              </a:rPr>
              <a:t>Cassandra</a:t>
            </a:r>
            <a:r>
              <a:rPr lang="es-AR" sz="3600" b="1" dirty="0">
                <a:solidFill>
                  <a:srgbClr val="FE74C6"/>
                </a:solidFill>
              </a:rPr>
              <a:t>, 2008</a:t>
            </a:r>
            <a:endParaRPr lang="en-US" sz="3600" b="1" dirty="0">
              <a:solidFill>
                <a:srgbClr val="FE74C6"/>
              </a:solidFill>
            </a:endParaRPr>
          </a:p>
          <a:p>
            <a:pPr marL="0" indent="0" algn="ctr">
              <a:spcBef>
                <a:spcPct val="0"/>
              </a:spcBef>
              <a:buNone/>
            </a:pPr>
            <a:endParaRPr lang="en-US" sz="2400" b="1" dirty="0"/>
          </a:p>
          <a:p>
            <a:pPr marL="0" indent="0" algn="ctr">
              <a:spcBef>
                <a:spcPct val="0"/>
              </a:spcBef>
              <a:buNone/>
            </a:pPr>
            <a:r>
              <a:rPr lang="en-US" sz="2400" b="1" dirty="0"/>
              <a:t>Column family</a:t>
            </a:r>
          </a:p>
          <a:p>
            <a:pPr marL="0" indent="0" algn="ctr">
              <a:spcBef>
                <a:spcPct val="0"/>
              </a:spcBef>
              <a:buNone/>
            </a:pPr>
            <a:endParaRPr lang="es-AR" sz="3600" b="1" dirty="0">
              <a:solidFill>
                <a:srgbClr val="FE74C6"/>
              </a:solidFill>
            </a:endParaRPr>
          </a:p>
          <a:p>
            <a:pPr marL="0" indent="0" algn="ctr">
              <a:spcBef>
                <a:spcPct val="0"/>
              </a:spcBef>
              <a:buNone/>
            </a:pPr>
            <a:endParaRPr lang="es-AR" sz="3600" dirty="0">
              <a:latin typeface="Gill Sans MT" panose="020B0502020104020203" pitchFamily="34" charset="0"/>
              <a:ea typeface="+mj-ea"/>
              <a:cs typeface="+mj-cs"/>
            </a:endParaRPr>
          </a:p>
          <a:p>
            <a:pPr marL="0" indent="0" algn="ctr">
              <a:spcBef>
                <a:spcPct val="0"/>
              </a:spcBef>
              <a:buNone/>
            </a:pPr>
            <a:endParaRPr lang="es-AR" sz="3600" dirty="0">
              <a:latin typeface="Gill Sans MT" panose="020B0502020104020203" pitchFamily="34" charset="0"/>
              <a:ea typeface="+mj-ea"/>
              <a:cs typeface="+mj-cs"/>
            </a:endParaRPr>
          </a:p>
          <a:p>
            <a:pPr marL="0" indent="0">
              <a:buNone/>
            </a:pPr>
            <a:endParaRPr lang="es-AR" sz="2800" dirty="0"/>
          </a:p>
          <a:p>
            <a:pPr marL="0" indent="0">
              <a:buNone/>
            </a:pPr>
            <a:endParaRPr lang="es-AR" sz="2800" b="1" dirty="0">
              <a:solidFill>
                <a:srgbClr val="FE74C6"/>
              </a:solidFill>
            </a:endParaRPr>
          </a:p>
        </p:txBody>
      </p:sp>
      <p:sp>
        <p:nvSpPr>
          <p:cNvPr id="4" name="3 Marcador de número de diapositiva"/>
          <p:cNvSpPr>
            <a:spLocks noGrp="1"/>
          </p:cNvSpPr>
          <p:nvPr>
            <p:ph type="sldNum" sz="quarter" idx="12"/>
          </p:nvPr>
        </p:nvSpPr>
        <p:spPr/>
        <p:txBody>
          <a:bodyPr/>
          <a:lstStyle/>
          <a:p>
            <a:fld id="{42F5D46A-79D6-4DFC-8813-B09C5E786721}" type="slidenum">
              <a:rPr lang="es-AR" smtClean="0">
                <a:latin typeface="San serif"/>
              </a:rPr>
              <a:t>15</a:t>
            </a:fld>
            <a:endParaRPr lang="es-AR">
              <a:latin typeface="San serif"/>
            </a:endParaRPr>
          </a:p>
        </p:txBody>
      </p:sp>
    </p:spTree>
    <p:extLst>
      <p:ext uri="{BB962C8B-B14F-4D97-AF65-F5344CB8AC3E}">
        <p14:creationId xmlns:p14="http://schemas.microsoft.com/office/powerpoint/2010/main" val="2058353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fade">
                                      <p:cBhvr>
                                        <p:cTn id="21" dur="500"/>
                                        <p:tgtEl>
                                          <p:spTgt spid="3">
                                            <p:txEl>
                                              <p:pRg st="6" end="6"/>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8" end="8"/>
                                            </p:txEl>
                                          </p:spTgt>
                                        </p:tgtEl>
                                        <p:attrNameLst>
                                          <p:attrName>style.visibility</p:attrName>
                                        </p:attrNameLst>
                                      </p:cBhvr>
                                      <p:to>
                                        <p:strVal val="visible"/>
                                      </p:to>
                                    </p:set>
                                    <p:animEffect transition="in" filter="fade">
                                      <p:cBhvr>
                                        <p:cTn id="26" dur="500"/>
                                        <p:tgtEl>
                                          <p:spTgt spid="3">
                                            <p:txEl>
                                              <p:pRg st="8" end="8"/>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animEffect transition="in" filter="fade">
                                      <p:cBhvr>
                                        <p:cTn id="29"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número de diapositiva"/>
          <p:cNvSpPr>
            <a:spLocks noGrp="1"/>
          </p:cNvSpPr>
          <p:nvPr>
            <p:ph type="sldNum" sz="quarter" idx="12"/>
          </p:nvPr>
        </p:nvSpPr>
        <p:spPr/>
        <p:txBody>
          <a:bodyPr/>
          <a:lstStyle/>
          <a:p>
            <a:fld id="{42F5D46A-79D6-4DFC-8813-B09C5E786721}" type="slidenum">
              <a:rPr lang="es-AR" smtClean="0"/>
              <a:t>16</a:t>
            </a:fld>
            <a:endParaRPr lang="es-AR"/>
          </a:p>
        </p:txBody>
      </p:sp>
      <p:pic>
        <p:nvPicPr>
          <p:cNvPr id="3" name="Imagen 2">
            <a:extLst>
              <a:ext uri="{FF2B5EF4-FFF2-40B4-BE49-F238E27FC236}">
                <a16:creationId xmlns:a16="http://schemas.microsoft.com/office/drawing/2014/main" id="{B4DB5851-A4D6-431D-AFA0-F2FEA877F2C7}"/>
              </a:ext>
            </a:extLst>
          </p:cNvPr>
          <p:cNvPicPr>
            <a:picLocks noChangeAspect="1"/>
          </p:cNvPicPr>
          <p:nvPr/>
        </p:nvPicPr>
        <p:blipFill>
          <a:blip r:embed="rId2"/>
          <a:stretch>
            <a:fillRect/>
          </a:stretch>
        </p:blipFill>
        <p:spPr>
          <a:xfrm>
            <a:off x="94593" y="703385"/>
            <a:ext cx="8972374" cy="5461919"/>
          </a:xfrm>
          <a:prstGeom prst="rect">
            <a:avLst/>
          </a:prstGeom>
        </p:spPr>
      </p:pic>
    </p:spTree>
    <p:extLst>
      <p:ext uri="{BB962C8B-B14F-4D97-AF65-F5344CB8AC3E}">
        <p14:creationId xmlns:p14="http://schemas.microsoft.com/office/powerpoint/2010/main" val="181293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número de diapositiva"/>
          <p:cNvSpPr>
            <a:spLocks noGrp="1"/>
          </p:cNvSpPr>
          <p:nvPr>
            <p:ph type="sldNum" sz="quarter" idx="12"/>
          </p:nvPr>
        </p:nvSpPr>
        <p:spPr/>
        <p:txBody>
          <a:bodyPr/>
          <a:lstStyle/>
          <a:p>
            <a:fld id="{42F5D46A-79D6-4DFC-8813-B09C5E786721}" type="slidenum">
              <a:rPr lang="es-AR" smtClean="0"/>
              <a:t>17</a:t>
            </a:fld>
            <a:endParaRPr lang="es-AR"/>
          </a:p>
        </p:txBody>
      </p:sp>
      <p:sp>
        <p:nvSpPr>
          <p:cNvPr id="20" name="19 CuadroTexto"/>
          <p:cNvSpPr txBox="1"/>
          <p:nvPr/>
        </p:nvSpPr>
        <p:spPr>
          <a:xfrm>
            <a:off x="5558457" y="3537612"/>
            <a:ext cx="305730" cy="488799"/>
          </a:xfrm>
          <a:prstGeom prst="rect">
            <a:avLst/>
          </a:prstGeom>
          <a:noFill/>
        </p:spPr>
        <p:txBody>
          <a:bodyPr wrap="none" rtlCol="0">
            <a:spAutoFit/>
          </a:bodyPr>
          <a:lstStyle/>
          <a:p>
            <a:r>
              <a:rPr lang="es-AR" sz="3200" b="1" dirty="0">
                <a:solidFill>
                  <a:schemeClr val="bg1"/>
                </a:solidFill>
              </a:rPr>
              <a:t>I</a:t>
            </a:r>
          </a:p>
        </p:txBody>
      </p:sp>
      <p:pic>
        <p:nvPicPr>
          <p:cNvPr id="3" name="Imagen 2">
            <a:extLst>
              <a:ext uri="{FF2B5EF4-FFF2-40B4-BE49-F238E27FC236}">
                <a16:creationId xmlns:a16="http://schemas.microsoft.com/office/drawing/2014/main" id="{5BEC195E-32E2-42F2-96E1-AECED3C7CB1E}"/>
              </a:ext>
            </a:extLst>
          </p:cNvPr>
          <p:cNvPicPr>
            <a:picLocks noChangeAspect="1"/>
          </p:cNvPicPr>
          <p:nvPr/>
        </p:nvPicPr>
        <p:blipFill>
          <a:blip r:embed="rId2"/>
          <a:stretch>
            <a:fillRect/>
          </a:stretch>
        </p:blipFill>
        <p:spPr>
          <a:xfrm>
            <a:off x="10192" y="1052737"/>
            <a:ext cx="9133807" cy="4757836"/>
          </a:xfrm>
          <a:prstGeom prst="rect">
            <a:avLst/>
          </a:prstGeom>
        </p:spPr>
      </p:pic>
    </p:spTree>
    <p:extLst>
      <p:ext uri="{BB962C8B-B14F-4D97-AF65-F5344CB8AC3E}">
        <p14:creationId xmlns:p14="http://schemas.microsoft.com/office/powerpoint/2010/main" val="1881812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número de diapositiva"/>
          <p:cNvSpPr>
            <a:spLocks noGrp="1"/>
          </p:cNvSpPr>
          <p:nvPr>
            <p:ph type="sldNum" sz="quarter" idx="12"/>
          </p:nvPr>
        </p:nvSpPr>
        <p:spPr/>
        <p:txBody>
          <a:bodyPr/>
          <a:lstStyle/>
          <a:p>
            <a:fld id="{42F5D46A-79D6-4DFC-8813-B09C5E786721}" type="slidenum">
              <a:rPr lang="es-AR" smtClean="0"/>
              <a:t>18</a:t>
            </a:fld>
            <a:endParaRPr lang="es-AR"/>
          </a:p>
        </p:txBody>
      </p:sp>
      <p:sp>
        <p:nvSpPr>
          <p:cNvPr id="6" name="Rectángulo 5">
            <a:extLst>
              <a:ext uri="{FF2B5EF4-FFF2-40B4-BE49-F238E27FC236}">
                <a16:creationId xmlns:a16="http://schemas.microsoft.com/office/drawing/2014/main" id="{1AA223A3-1DD6-49A1-AAE8-C625E30EBD87}"/>
              </a:ext>
            </a:extLst>
          </p:cNvPr>
          <p:cNvSpPr/>
          <p:nvPr/>
        </p:nvSpPr>
        <p:spPr>
          <a:xfrm>
            <a:off x="179511" y="180673"/>
            <a:ext cx="3240361" cy="5801588"/>
          </a:xfrm>
          <a:prstGeom prst="rect">
            <a:avLst/>
          </a:prstGeom>
        </p:spPr>
        <p:txBody>
          <a:bodyPr wrap="square">
            <a:spAutoFit/>
          </a:bodyPr>
          <a:lstStyle/>
          <a:p>
            <a:r>
              <a:rPr lang="en-US" sz="3100" b="1" dirty="0">
                <a:solidFill>
                  <a:srgbClr val="FE74C6"/>
                </a:solidFill>
              </a:rPr>
              <a:t>Document store</a:t>
            </a:r>
          </a:p>
          <a:p>
            <a:endParaRPr lang="en-US" dirty="0">
              <a:solidFill>
                <a:srgbClr val="000000"/>
              </a:solidFill>
              <a:latin typeface="BookAntiqua"/>
            </a:endParaRPr>
          </a:p>
          <a:p>
            <a:r>
              <a:rPr lang="en-US" dirty="0">
                <a:solidFill>
                  <a:srgbClr val="000000"/>
                </a:solidFill>
                <a:latin typeface="BookAntiqua"/>
              </a:rPr>
              <a:t>Most of the databases available under this category use XML or JSON. It is semi-structured as compared to rigid RDBMS.</a:t>
            </a:r>
          </a:p>
          <a:p>
            <a:r>
              <a:rPr lang="en-US" dirty="0">
                <a:solidFill>
                  <a:srgbClr val="000000"/>
                </a:solidFill>
                <a:latin typeface="BookAntiqua"/>
              </a:rPr>
              <a:t>For example, two records may have completely different set of fields or columns.</a:t>
            </a:r>
          </a:p>
          <a:p>
            <a:r>
              <a:rPr lang="en-US" dirty="0">
                <a:solidFill>
                  <a:srgbClr val="000000"/>
                </a:solidFill>
                <a:latin typeface="BookAntiqua"/>
              </a:rPr>
              <a:t>The records may or may not adhere to a specific schema (like the table definitions</a:t>
            </a:r>
          </a:p>
          <a:p>
            <a:r>
              <a:rPr lang="en-US" dirty="0">
                <a:solidFill>
                  <a:srgbClr val="000000"/>
                </a:solidFill>
                <a:latin typeface="BookAntiqua"/>
              </a:rPr>
              <a:t>in RDBMS). For that matter, the database may not support a schema or validating</a:t>
            </a:r>
          </a:p>
          <a:p>
            <a:r>
              <a:rPr lang="en-US" dirty="0">
                <a:solidFill>
                  <a:srgbClr val="000000"/>
                </a:solidFill>
                <a:latin typeface="BookAntiqua"/>
              </a:rPr>
              <a:t>a document against the schema at all.</a:t>
            </a:r>
          </a:p>
          <a:p>
            <a:r>
              <a:rPr lang="en-US" dirty="0">
                <a:solidFill>
                  <a:srgbClr val="000000"/>
                </a:solidFill>
                <a:latin typeface="BookAntiqua"/>
              </a:rPr>
              <a:t>(examples of document content using JSON)</a:t>
            </a:r>
          </a:p>
          <a:p>
            <a:endParaRPr lang="en-US" sz="1600" dirty="0">
              <a:solidFill>
                <a:srgbClr val="000000"/>
              </a:solidFill>
              <a:latin typeface="CourierStd"/>
            </a:endParaRPr>
          </a:p>
        </p:txBody>
      </p:sp>
      <p:sp>
        <p:nvSpPr>
          <p:cNvPr id="10" name="Rectángulo 9">
            <a:extLst>
              <a:ext uri="{FF2B5EF4-FFF2-40B4-BE49-F238E27FC236}">
                <a16:creationId xmlns:a16="http://schemas.microsoft.com/office/drawing/2014/main" id="{F23C572F-FDA7-43B8-BDBC-59B48D7A2DD0}"/>
              </a:ext>
            </a:extLst>
          </p:cNvPr>
          <p:cNvSpPr/>
          <p:nvPr/>
        </p:nvSpPr>
        <p:spPr>
          <a:xfrm>
            <a:off x="3650145" y="22408"/>
            <a:ext cx="5430100" cy="6894195"/>
          </a:xfrm>
          <a:prstGeom prst="rect">
            <a:avLst/>
          </a:prstGeom>
        </p:spPr>
        <p:txBody>
          <a:bodyPr wrap="square">
            <a:spAutoFit/>
          </a:bodyPr>
          <a:lstStyle/>
          <a:p>
            <a:r>
              <a:rPr lang="en-US" sz="1300" dirty="0">
                <a:solidFill>
                  <a:srgbClr val="000000"/>
                </a:solidFill>
                <a:latin typeface="CourierStd"/>
              </a:rPr>
              <a:t>{</a:t>
            </a:r>
          </a:p>
          <a:p>
            <a:r>
              <a:rPr lang="en-US" sz="1300" dirty="0">
                <a:solidFill>
                  <a:srgbClr val="000000"/>
                </a:solidFill>
                <a:latin typeface="CourierStd"/>
              </a:rPr>
              <a:t>"</a:t>
            </a:r>
            <a:r>
              <a:rPr lang="en-US" sz="1300" dirty="0" err="1">
                <a:solidFill>
                  <a:srgbClr val="000000"/>
                </a:solidFill>
                <a:latin typeface="CourierStd"/>
              </a:rPr>
              <a:t>EmployeeID</a:t>
            </a:r>
            <a:r>
              <a:rPr lang="en-US" sz="1300" dirty="0">
                <a:solidFill>
                  <a:srgbClr val="000000"/>
                </a:solidFill>
                <a:latin typeface="CourierStd"/>
              </a:rPr>
              <a:t>": "SM1",</a:t>
            </a:r>
          </a:p>
          <a:p>
            <a:r>
              <a:rPr lang="en-US" sz="1300" dirty="0">
                <a:solidFill>
                  <a:srgbClr val="000000"/>
                </a:solidFill>
                <a:latin typeface="CourierStd"/>
              </a:rPr>
              <a:t>"FirstName" : "Anuj",</a:t>
            </a:r>
          </a:p>
          <a:p>
            <a:r>
              <a:rPr lang="en-US" sz="1300" dirty="0">
                <a:solidFill>
                  <a:srgbClr val="000000"/>
                </a:solidFill>
                <a:latin typeface="CourierStd"/>
              </a:rPr>
              <a:t>"</a:t>
            </a:r>
            <a:r>
              <a:rPr lang="en-US" sz="1300" dirty="0" err="1">
                <a:solidFill>
                  <a:srgbClr val="000000"/>
                </a:solidFill>
                <a:latin typeface="CourierStd"/>
              </a:rPr>
              <a:t>LastName</a:t>
            </a:r>
            <a:r>
              <a:rPr lang="en-US" sz="1300" dirty="0">
                <a:solidFill>
                  <a:srgbClr val="000000"/>
                </a:solidFill>
                <a:latin typeface="CourierStd"/>
              </a:rPr>
              <a:t>" : "Sharma",</a:t>
            </a:r>
          </a:p>
          <a:p>
            <a:r>
              <a:rPr lang="en-US" sz="1300" dirty="0">
                <a:solidFill>
                  <a:srgbClr val="000000"/>
                </a:solidFill>
                <a:latin typeface="CourierStd"/>
              </a:rPr>
              <a:t>"Age" : 45,</a:t>
            </a:r>
          </a:p>
          <a:p>
            <a:r>
              <a:rPr lang="en-US" sz="1300" dirty="0">
                <a:solidFill>
                  <a:srgbClr val="000000"/>
                </a:solidFill>
                <a:latin typeface="CourierStd"/>
              </a:rPr>
              <a:t>"Salary" : 10000000</a:t>
            </a:r>
          </a:p>
          <a:p>
            <a:r>
              <a:rPr lang="en-US" sz="1300" dirty="0">
                <a:solidFill>
                  <a:srgbClr val="000000"/>
                </a:solidFill>
                <a:latin typeface="CourierStd"/>
              </a:rPr>
              <a:t>}</a:t>
            </a:r>
          </a:p>
          <a:p>
            <a:endParaRPr lang="en-US" sz="1300" dirty="0">
              <a:solidFill>
                <a:srgbClr val="000000"/>
              </a:solidFill>
              <a:latin typeface="BookAntiqua"/>
            </a:endParaRPr>
          </a:p>
          <a:p>
            <a:r>
              <a:rPr lang="en-US" sz="1300" dirty="0">
                <a:solidFill>
                  <a:srgbClr val="000000"/>
                </a:solidFill>
                <a:latin typeface="CourierStd"/>
              </a:rPr>
              <a:t>{</a:t>
            </a:r>
          </a:p>
          <a:p>
            <a:r>
              <a:rPr lang="en-US" sz="1300" dirty="0">
                <a:solidFill>
                  <a:srgbClr val="000000"/>
                </a:solidFill>
                <a:latin typeface="CourierStd"/>
              </a:rPr>
              <a:t>"</a:t>
            </a:r>
            <a:r>
              <a:rPr lang="en-US" sz="1300" dirty="0" err="1">
                <a:solidFill>
                  <a:srgbClr val="000000"/>
                </a:solidFill>
                <a:latin typeface="CourierStd"/>
              </a:rPr>
              <a:t>EmployeeID</a:t>
            </a:r>
            <a:r>
              <a:rPr lang="en-US" sz="1300" dirty="0">
                <a:solidFill>
                  <a:srgbClr val="000000"/>
                </a:solidFill>
                <a:latin typeface="CourierStd"/>
              </a:rPr>
              <a:t>": "MM2",</a:t>
            </a:r>
          </a:p>
          <a:p>
            <a:r>
              <a:rPr lang="en-US" sz="1300" dirty="0">
                <a:solidFill>
                  <a:srgbClr val="000000"/>
                </a:solidFill>
                <a:latin typeface="CourierStd"/>
              </a:rPr>
              <a:t>"FirstName" : "Anand",</a:t>
            </a:r>
          </a:p>
          <a:p>
            <a:r>
              <a:rPr lang="en-US" sz="1300" dirty="0">
                <a:solidFill>
                  <a:srgbClr val="000000"/>
                </a:solidFill>
                <a:latin typeface="CourierStd"/>
              </a:rPr>
              <a:t>"Age" : 34,</a:t>
            </a:r>
          </a:p>
          <a:p>
            <a:r>
              <a:rPr lang="en-US" sz="1300" dirty="0">
                <a:solidFill>
                  <a:srgbClr val="000000"/>
                </a:solidFill>
                <a:latin typeface="CourierStd"/>
              </a:rPr>
              <a:t>"Salary" : 5000000,</a:t>
            </a:r>
          </a:p>
          <a:p>
            <a:r>
              <a:rPr lang="en-US" sz="1300" dirty="0">
                <a:solidFill>
                  <a:srgbClr val="000000"/>
                </a:solidFill>
                <a:latin typeface="CourierStd"/>
              </a:rPr>
              <a:t>"Address" : {</a:t>
            </a:r>
          </a:p>
          <a:p>
            <a:endParaRPr lang="en-US" sz="1300" b="1" dirty="0">
              <a:solidFill>
                <a:srgbClr val="000000"/>
              </a:solidFill>
              <a:latin typeface="Arial-BoldMT"/>
            </a:endParaRPr>
          </a:p>
          <a:p>
            <a:r>
              <a:rPr lang="en-US" sz="1300" dirty="0">
                <a:solidFill>
                  <a:srgbClr val="000000"/>
                </a:solidFill>
                <a:latin typeface="CourierStd"/>
              </a:rPr>
              <a:t>"Line1" : "123, 4th Street",</a:t>
            </a:r>
          </a:p>
          <a:p>
            <a:r>
              <a:rPr lang="en-US" sz="1300" dirty="0">
                <a:solidFill>
                  <a:srgbClr val="000000"/>
                </a:solidFill>
                <a:latin typeface="CourierStd"/>
              </a:rPr>
              <a:t>"City" : "Bangalore",</a:t>
            </a:r>
          </a:p>
          <a:p>
            <a:r>
              <a:rPr lang="en-US" sz="1300" dirty="0">
                <a:solidFill>
                  <a:srgbClr val="000000"/>
                </a:solidFill>
                <a:latin typeface="CourierStd"/>
              </a:rPr>
              <a:t>"State" : "Karnataka"</a:t>
            </a:r>
          </a:p>
          <a:p>
            <a:r>
              <a:rPr lang="en-US" sz="1300" dirty="0">
                <a:solidFill>
                  <a:srgbClr val="000000"/>
                </a:solidFill>
                <a:latin typeface="CourierStd"/>
              </a:rPr>
              <a:t>},</a:t>
            </a:r>
          </a:p>
          <a:p>
            <a:r>
              <a:rPr lang="en-US" sz="1300" dirty="0">
                <a:solidFill>
                  <a:srgbClr val="000000"/>
                </a:solidFill>
                <a:latin typeface="CourierStd"/>
              </a:rPr>
              <a:t>"Projects" : [</a:t>
            </a:r>
          </a:p>
          <a:p>
            <a:r>
              <a:rPr lang="en-US" sz="1300" dirty="0">
                <a:solidFill>
                  <a:srgbClr val="000000"/>
                </a:solidFill>
                <a:latin typeface="CourierStd"/>
              </a:rPr>
              <a:t>"</a:t>
            </a:r>
            <a:r>
              <a:rPr lang="en-US" sz="1300" dirty="0" err="1">
                <a:solidFill>
                  <a:srgbClr val="000000"/>
                </a:solidFill>
                <a:latin typeface="CourierStd"/>
              </a:rPr>
              <a:t>nosql</a:t>
            </a:r>
            <a:r>
              <a:rPr lang="en-US" sz="1300" dirty="0">
                <a:solidFill>
                  <a:srgbClr val="000000"/>
                </a:solidFill>
                <a:latin typeface="CourierStd"/>
              </a:rPr>
              <a:t>-migration",</a:t>
            </a:r>
          </a:p>
          <a:p>
            <a:r>
              <a:rPr lang="en-US" sz="1300" dirty="0">
                <a:solidFill>
                  <a:srgbClr val="000000"/>
                </a:solidFill>
                <a:latin typeface="CourierStd"/>
              </a:rPr>
              <a:t>"top-secret-007"</a:t>
            </a:r>
          </a:p>
          <a:p>
            <a:r>
              <a:rPr lang="en-US" sz="1300" dirty="0">
                <a:solidFill>
                  <a:srgbClr val="000000"/>
                </a:solidFill>
                <a:latin typeface="CourierStd"/>
              </a:rPr>
              <a:t>]</a:t>
            </a:r>
          </a:p>
          <a:p>
            <a:r>
              <a:rPr lang="en-US" sz="1300" dirty="0">
                <a:solidFill>
                  <a:srgbClr val="000000"/>
                </a:solidFill>
                <a:latin typeface="CourierStd"/>
              </a:rPr>
              <a:t>}</a:t>
            </a:r>
          </a:p>
          <a:p>
            <a:endParaRPr lang="en-US" sz="1300" dirty="0">
              <a:solidFill>
                <a:srgbClr val="000000"/>
              </a:solidFill>
              <a:latin typeface="BookAntiqua"/>
            </a:endParaRPr>
          </a:p>
          <a:p>
            <a:r>
              <a:rPr lang="en-US" sz="1300" dirty="0">
                <a:solidFill>
                  <a:srgbClr val="000000"/>
                </a:solidFill>
                <a:latin typeface="CourierStd"/>
              </a:rPr>
              <a:t>{</a:t>
            </a:r>
          </a:p>
          <a:p>
            <a:r>
              <a:rPr lang="en-US" sz="1300" dirty="0">
                <a:solidFill>
                  <a:srgbClr val="000000"/>
                </a:solidFill>
                <a:latin typeface="CourierStd"/>
              </a:rPr>
              <a:t>"</a:t>
            </a:r>
            <a:r>
              <a:rPr lang="en-US" sz="1300" dirty="0" err="1">
                <a:solidFill>
                  <a:srgbClr val="000000"/>
                </a:solidFill>
                <a:latin typeface="CourierStd"/>
              </a:rPr>
              <a:t>LocationID</a:t>
            </a:r>
            <a:r>
              <a:rPr lang="en-US" sz="1300" dirty="0">
                <a:solidFill>
                  <a:srgbClr val="000000"/>
                </a:solidFill>
                <a:latin typeface="CourierStd"/>
              </a:rPr>
              <a:t>" : "Bangalore-SDC-BTP-CVRN",</a:t>
            </a:r>
          </a:p>
          <a:p>
            <a:r>
              <a:rPr lang="en-US" sz="1300" dirty="0">
                <a:solidFill>
                  <a:srgbClr val="000000"/>
                </a:solidFill>
                <a:latin typeface="CourierStd"/>
              </a:rPr>
              <a:t>"</a:t>
            </a:r>
            <a:r>
              <a:rPr lang="en-US" sz="1300" dirty="0" err="1">
                <a:solidFill>
                  <a:srgbClr val="000000"/>
                </a:solidFill>
                <a:latin typeface="CourierStd"/>
              </a:rPr>
              <a:t>RegisteredName</a:t>
            </a:r>
            <a:r>
              <a:rPr lang="en-US" sz="1300" dirty="0">
                <a:solidFill>
                  <a:srgbClr val="000000"/>
                </a:solidFill>
                <a:latin typeface="CourierStd"/>
              </a:rPr>
              <a:t>" : "ACME Software Development Ltd"</a:t>
            </a:r>
          </a:p>
          <a:p>
            <a:r>
              <a:rPr lang="en-US" sz="1300" dirty="0">
                <a:solidFill>
                  <a:srgbClr val="000000"/>
                </a:solidFill>
                <a:latin typeface="CourierStd"/>
              </a:rPr>
              <a:t>"</a:t>
            </a:r>
            <a:r>
              <a:rPr lang="en-US" sz="1300" dirty="0" err="1">
                <a:solidFill>
                  <a:srgbClr val="000000"/>
                </a:solidFill>
                <a:latin typeface="CourierStd"/>
              </a:rPr>
              <a:t>RegisteredAddress</a:t>
            </a:r>
            <a:r>
              <a:rPr lang="en-US" sz="1300" dirty="0">
                <a:solidFill>
                  <a:srgbClr val="000000"/>
                </a:solidFill>
                <a:latin typeface="CourierStd"/>
              </a:rPr>
              <a:t>" : {</a:t>
            </a:r>
          </a:p>
          <a:p>
            <a:r>
              <a:rPr lang="en-US" sz="1300" dirty="0">
                <a:solidFill>
                  <a:srgbClr val="000000"/>
                </a:solidFill>
                <a:latin typeface="CourierStd"/>
              </a:rPr>
              <a:t>"Line1" : "123, 4th Street",</a:t>
            </a:r>
          </a:p>
          <a:p>
            <a:r>
              <a:rPr lang="en-US" sz="1300" dirty="0">
                <a:solidFill>
                  <a:srgbClr val="000000"/>
                </a:solidFill>
                <a:latin typeface="CourierStd"/>
              </a:rPr>
              <a:t>"City" : "Bangalore",</a:t>
            </a:r>
          </a:p>
          <a:p>
            <a:r>
              <a:rPr lang="en-US" sz="1300" dirty="0">
                <a:solidFill>
                  <a:srgbClr val="000000"/>
                </a:solidFill>
                <a:latin typeface="CourierStd"/>
              </a:rPr>
              <a:t>"State" : "Karnataka"</a:t>
            </a:r>
          </a:p>
          <a:p>
            <a:r>
              <a:rPr lang="en-US" sz="1300" dirty="0">
                <a:solidFill>
                  <a:srgbClr val="000000"/>
                </a:solidFill>
                <a:latin typeface="CourierStd"/>
              </a:rPr>
              <a:t>},</a:t>
            </a:r>
          </a:p>
          <a:p>
            <a:r>
              <a:rPr lang="en-US" sz="1300" dirty="0">
                <a:solidFill>
                  <a:srgbClr val="000000"/>
                </a:solidFill>
                <a:latin typeface="CourierStd"/>
              </a:rPr>
              <a:t>}</a:t>
            </a:r>
            <a:endParaRPr lang="en-US" sz="1300" dirty="0"/>
          </a:p>
        </p:txBody>
      </p:sp>
    </p:spTree>
    <p:extLst>
      <p:ext uri="{BB962C8B-B14F-4D97-AF65-F5344CB8AC3E}">
        <p14:creationId xmlns:p14="http://schemas.microsoft.com/office/powerpoint/2010/main" val="3512468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número de diapositiva"/>
          <p:cNvSpPr>
            <a:spLocks noGrp="1"/>
          </p:cNvSpPr>
          <p:nvPr>
            <p:ph type="sldNum" sz="quarter" idx="12"/>
          </p:nvPr>
        </p:nvSpPr>
        <p:spPr/>
        <p:txBody>
          <a:bodyPr/>
          <a:lstStyle/>
          <a:p>
            <a:fld id="{42F5D46A-79D6-4DFC-8813-B09C5E786721}" type="slidenum">
              <a:rPr lang="es-AR" smtClean="0"/>
              <a:t>19</a:t>
            </a:fld>
            <a:endParaRPr lang="es-AR"/>
          </a:p>
        </p:txBody>
      </p:sp>
      <p:pic>
        <p:nvPicPr>
          <p:cNvPr id="3" name="Imagen 2">
            <a:extLst>
              <a:ext uri="{FF2B5EF4-FFF2-40B4-BE49-F238E27FC236}">
                <a16:creationId xmlns:a16="http://schemas.microsoft.com/office/drawing/2014/main" id="{7E39F1C1-61D3-46AF-98EE-3076CF32C074}"/>
              </a:ext>
            </a:extLst>
          </p:cNvPr>
          <p:cNvPicPr>
            <a:picLocks noChangeAspect="1"/>
          </p:cNvPicPr>
          <p:nvPr/>
        </p:nvPicPr>
        <p:blipFill>
          <a:blip r:embed="rId2"/>
          <a:stretch>
            <a:fillRect/>
          </a:stretch>
        </p:blipFill>
        <p:spPr>
          <a:xfrm>
            <a:off x="2627784" y="1538422"/>
            <a:ext cx="3785637" cy="2520280"/>
          </a:xfrm>
          <a:prstGeom prst="rect">
            <a:avLst/>
          </a:prstGeom>
        </p:spPr>
      </p:pic>
      <p:pic>
        <p:nvPicPr>
          <p:cNvPr id="4" name="Imagen 3">
            <a:extLst>
              <a:ext uri="{FF2B5EF4-FFF2-40B4-BE49-F238E27FC236}">
                <a16:creationId xmlns:a16="http://schemas.microsoft.com/office/drawing/2014/main" id="{4EEC5DD7-7F4E-4AAB-AC83-1B47BCA48F5D}"/>
              </a:ext>
            </a:extLst>
          </p:cNvPr>
          <p:cNvPicPr>
            <a:picLocks noChangeAspect="1"/>
          </p:cNvPicPr>
          <p:nvPr/>
        </p:nvPicPr>
        <p:blipFill>
          <a:blip r:embed="rId3"/>
          <a:stretch>
            <a:fillRect/>
          </a:stretch>
        </p:blipFill>
        <p:spPr>
          <a:xfrm>
            <a:off x="123095" y="4869160"/>
            <a:ext cx="8892480" cy="720079"/>
          </a:xfrm>
          <a:prstGeom prst="rect">
            <a:avLst/>
          </a:prstGeom>
        </p:spPr>
      </p:pic>
      <p:sp>
        <p:nvSpPr>
          <p:cNvPr id="5" name="Rectángulo 4">
            <a:extLst>
              <a:ext uri="{FF2B5EF4-FFF2-40B4-BE49-F238E27FC236}">
                <a16:creationId xmlns:a16="http://schemas.microsoft.com/office/drawing/2014/main" id="{FEABFAB2-6F95-4FF9-88EA-B9ED313F220F}"/>
              </a:ext>
            </a:extLst>
          </p:cNvPr>
          <p:cNvSpPr/>
          <p:nvPr/>
        </p:nvSpPr>
        <p:spPr>
          <a:xfrm>
            <a:off x="539552" y="652308"/>
            <a:ext cx="2720378" cy="584775"/>
          </a:xfrm>
          <a:prstGeom prst="rect">
            <a:avLst/>
          </a:prstGeom>
        </p:spPr>
        <p:txBody>
          <a:bodyPr wrap="square">
            <a:spAutoFit/>
          </a:bodyPr>
          <a:lstStyle/>
          <a:p>
            <a:r>
              <a:rPr lang="en-US" sz="3200" dirty="0"/>
              <a:t>Column Family</a:t>
            </a:r>
          </a:p>
        </p:txBody>
      </p:sp>
    </p:spTree>
    <p:extLst>
      <p:ext uri="{BB962C8B-B14F-4D97-AF65-F5344CB8AC3E}">
        <p14:creationId xmlns:p14="http://schemas.microsoft.com/office/powerpoint/2010/main" val="1881812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número de diapositiva"/>
          <p:cNvSpPr>
            <a:spLocks noGrp="1"/>
          </p:cNvSpPr>
          <p:nvPr>
            <p:ph type="sldNum" sz="quarter" idx="12"/>
          </p:nvPr>
        </p:nvSpPr>
        <p:spPr/>
        <p:txBody>
          <a:bodyPr/>
          <a:lstStyle/>
          <a:p>
            <a:fld id="{42F5D46A-79D6-4DFC-8813-B09C5E786721}" type="slidenum">
              <a:rPr lang="es-AR" smtClean="0"/>
              <a:t>2</a:t>
            </a:fld>
            <a:endParaRPr lang="es-AR"/>
          </a:p>
        </p:txBody>
      </p:sp>
      <p:pic>
        <p:nvPicPr>
          <p:cNvPr id="3" name="Imagen 2">
            <a:extLst>
              <a:ext uri="{FF2B5EF4-FFF2-40B4-BE49-F238E27FC236}">
                <a16:creationId xmlns:a16="http://schemas.microsoft.com/office/drawing/2014/main" id="{6D49FB3A-BC08-4099-89C9-487077721E12}"/>
              </a:ext>
            </a:extLst>
          </p:cNvPr>
          <p:cNvPicPr>
            <a:picLocks noChangeAspect="1"/>
          </p:cNvPicPr>
          <p:nvPr/>
        </p:nvPicPr>
        <p:blipFill>
          <a:blip r:embed="rId2"/>
          <a:stretch>
            <a:fillRect/>
          </a:stretch>
        </p:blipFill>
        <p:spPr>
          <a:xfrm>
            <a:off x="45830" y="908720"/>
            <a:ext cx="9052340" cy="5040559"/>
          </a:xfrm>
          <a:prstGeom prst="rect">
            <a:avLst/>
          </a:prstGeom>
        </p:spPr>
      </p:pic>
    </p:spTree>
    <p:extLst>
      <p:ext uri="{BB962C8B-B14F-4D97-AF65-F5344CB8AC3E}">
        <p14:creationId xmlns:p14="http://schemas.microsoft.com/office/powerpoint/2010/main" val="1881812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1" name="Rectangle 130"/>
          <p:cNvSpPr>
            <a:spLocks noChangeArrowheads="1"/>
          </p:cNvSpPr>
          <p:nvPr/>
        </p:nvSpPr>
        <p:spPr bwMode="auto">
          <a:xfrm>
            <a:off x="445731" y="320667"/>
            <a:ext cx="1522854"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488" tIns="44450" rIns="90488" bIns="44450">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US" altLang="es-AR" b="1" dirty="0">
                <a:solidFill>
                  <a:srgbClr val="FE74C6"/>
                </a:solidFill>
                <a:latin typeface="+mn-lt"/>
              </a:rPr>
              <a:t>GRAFOS</a:t>
            </a:r>
          </a:p>
        </p:txBody>
      </p:sp>
      <p:pic>
        <p:nvPicPr>
          <p:cNvPr id="2050" name="Picture 2" descr="http://informatica.blogs.uoc.edu/wp-content/uploads/2018/05/Captura-de-pantalla-2018-05-28-a-las-14.40.31.png">
            <a:extLst>
              <a:ext uri="{FF2B5EF4-FFF2-40B4-BE49-F238E27FC236}">
                <a16:creationId xmlns:a16="http://schemas.microsoft.com/office/drawing/2014/main" id="{37A3ACF8-E395-4719-98E6-3EF8127794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085" y="1124745"/>
            <a:ext cx="4673197" cy="453650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bases de datos NoSQL">
            <a:extLst>
              <a:ext uri="{FF2B5EF4-FFF2-40B4-BE49-F238E27FC236}">
                <a16:creationId xmlns:a16="http://schemas.microsoft.com/office/drawing/2014/main" id="{825742F7-4440-4B60-83B8-B612CBF4E63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30265" y="1184955"/>
            <a:ext cx="4323184" cy="43231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22877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201"/>
                                        </p:tgtEl>
                                        <p:attrNameLst>
                                          <p:attrName>style.visibility</p:attrName>
                                        </p:attrNameLst>
                                      </p:cBhvr>
                                      <p:to>
                                        <p:strVal val="visible"/>
                                      </p:to>
                                    </p:set>
                                    <p:animEffect transition="in" filter="fade">
                                      <p:cBhvr>
                                        <p:cTn id="7" dur="500"/>
                                        <p:tgtEl>
                                          <p:spTgt spid="3201"/>
                                        </p:tgtEl>
                                      </p:cBhvr>
                                    </p:animEffect>
                                  </p:childTnLst>
                                </p:cTn>
                              </p:par>
                              <p:par>
                                <p:cTn id="8" presetID="10" presetClass="entr" presetSubtype="0" fill="hold" nodeType="withEffect">
                                  <p:stCondLst>
                                    <p:cond delay="0"/>
                                  </p:stCondLst>
                                  <p:childTnLst>
                                    <p:set>
                                      <p:cBhvr>
                                        <p:cTn id="9" dur="1" fill="hold">
                                          <p:stCondLst>
                                            <p:cond delay="0"/>
                                          </p:stCondLst>
                                        </p:cTn>
                                        <p:tgtEl>
                                          <p:spTgt spid="2050"/>
                                        </p:tgtEl>
                                        <p:attrNameLst>
                                          <p:attrName>style.visibility</p:attrName>
                                        </p:attrNameLst>
                                      </p:cBhvr>
                                      <p:to>
                                        <p:strVal val="visible"/>
                                      </p:to>
                                    </p:set>
                                    <p:animEffect transition="in" filter="fade">
                                      <p:cBhvr>
                                        <p:cTn id="10" dur="500"/>
                                        <p:tgtEl>
                                          <p:spTgt spid="205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052"/>
                                        </p:tgtEl>
                                        <p:attrNameLst>
                                          <p:attrName>style.visibility</p:attrName>
                                        </p:attrNameLst>
                                      </p:cBhvr>
                                      <p:to>
                                        <p:strVal val="visible"/>
                                      </p:to>
                                    </p:set>
                                    <p:animEffect transition="in" filter="fade">
                                      <p:cBhvr>
                                        <p:cTn id="15" dur="500"/>
                                        <p:tgtEl>
                                          <p:spTgt spid="20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0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1" name="Rectangle 130"/>
          <p:cNvSpPr>
            <a:spLocks noChangeArrowheads="1"/>
          </p:cNvSpPr>
          <p:nvPr/>
        </p:nvSpPr>
        <p:spPr bwMode="auto">
          <a:xfrm>
            <a:off x="541983" y="978390"/>
            <a:ext cx="7438637" cy="10746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488" tIns="44450" rIns="90488" bIns="44450">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US" altLang="es-AR" sz="3200" b="1" u="sng" dirty="0">
                <a:solidFill>
                  <a:srgbClr val="FE74C6"/>
                </a:solidFill>
                <a:latin typeface="+mn-lt"/>
              </a:rPr>
              <a:t>List of some of the mature, popular and powerful NoSQL databases </a:t>
            </a:r>
          </a:p>
        </p:txBody>
      </p:sp>
      <p:pic>
        <p:nvPicPr>
          <p:cNvPr id="2" name="Imagen 1">
            <a:extLst>
              <a:ext uri="{FF2B5EF4-FFF2-40B4-BE49-F238E27FC236}">
                <a16:creationId xmlns:a16="http://schemas.microsoft.com/office/drawing/2014/main" id="{9A51AE3D-6B62-4E58-9748-B6F52C86CC7C}"/>
              </a:ext>
            </a:extLst>
          </p:cNvPr>
          <p:cNvPicPr>
            <a:picLocks noChangeAspect="1"/>
          </p:cNvPicPr>
          <p:nvPr/>
        </p:nvPicPr>
        <p:blipFill>
          <a:blip r:embed="rId3"/>
          <a:stretch>
            <a:fillRect/>
          </a:stretch>
        </p:blipFill>
        <p:spPr>
          <a:xfrm>
            <a:off x="246594" y="3241867"/>
            <a:ext cx="8714980" cy="2427654"/>
          </a:xfrm>
          <a:prstGeom prst="rect">
            <a:avLst/>
          </a:prstGeom>
        </p:spPr>
      </p:pic>
    </p:spTree>
    <p:extLst>
      <p:ext uri="{BB962C8B-B14F-4D97-AF65-F5344CB8AC3E}">
        <p14:creationId xmlns:p14="http://schemas.microsoft.com/office/powerpoint/2010/main" val="131845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705777" y="4678011"/>
            <a:ext cx="3423608" cy="715197"/>
          </a:xfrm>
          <a:prstGeom prst="rect">
            <a:avLst/>
          </a:prstGeom>
          <a:noFill/>
        </p:spPr>
        <p:txBody>
          <a:bodyPr wrap="square" lIns="91060" tIns="45530" rIns="91060" bIns="45530" rtlCol="0">
            <a:spAutoFit/>
          </a:bodyPr>
          <a:lstStyle/>
          <a:p>
            <a:pPr algn="ctr" defTabSz="682923"/>
            <a:r>
              <a:rPr lang="en-US" sz="1350" dirty="0">
                <a:solidFill>
                  <a:srgbClr val="000000"/>
                </a:solidFill>
                <a:latin typeface="Lato"/>
                <a:cs typeface="Lato"/>
              </a:rPr>
              <a:t>ROOPA TANGIRALA</a:t>
            </a:r>
          </a:p>
          <a:p>
            <a:pPr algn="ctr" defTabSz="682923"/>
            <a:r>
              <a:rPr lang="en-US" sz="1350" dirty="0">
                <a:solidFill>
                  <a:srgbClr val="000000"/>
                </a:solidFill>
                <a:latin typeface="Lato"/>
                <a:cs typeface="Lato"/>
              </a:rPr>
              <a:t>Engineering Manager </a:t>
            </a:r>
          </a:p>
          <a:p>
            <a:pPr algn="ctr" defTabSz="682923"/>
            <a:r>
              <a:rPr lang="en-US" sz="1350" dirty="0">
                <a:solidFill>
                  <a:srgbClr val="000000"/>
                </a:solidFill>
                <a:latin typeface="Lato"/>
                <a:cs typeface="Lato"/>
              </a:rPr>
              <a:t>  Netflix</a:t>
            </a:r>
          </a:p>
        </p:txBody>
      </p:sp>
      <p:pic>
        <p:nvPicPr>
          <p:cNvPr id="8" name="Marcador de contenido 7">
            <a:extLst>
              <a:ext uri="{FF2B5EF4-FFF2-40B4-BE49-F238E27FC236}">
                <a16:creationId xmlns:a16="http://schemas.microsoft.com/office/drawing/2014/main" id="{B4E1C842-8404-4BC2-B4FA-F70F0AA83098}"/>
              </a:ext>
            </a:extLst>
          </p:cNvPr>
          <p:cNvPicPr>
            <a:picLocks noGrp="1" noChangeAspect="1"/>
          </p:cNvPicPr>
          <p:nvPr>
            <p:ph idx="1"/>
          </p:nvPr>
        </p:nvPicPr>
        <p:blipFill>
          <a:blip r:embed="rId3"/>
          <a:stretch>
            <a:fillRect/>
          </a:stretch>
        </p:blipFill>
        <p:spPr>
          <a:xfrm>
            <a:off x="816722" y="2179990"/>
            <a:ext cx="7510557" cy="1483568"/>
          </a:xfrm>
          <a:prstGeom prst="rect">
            <a:avLst/>
          </a:prstGeom>
        </p:spPr>
      </p:pic>
    </p:spTree>
    <p:extLst>
      <p:ext uri="{BB962C8B-B14F-4D97-AF65-F5344CB8AC3E}">
        <p14:creationId xmlns:p14="http://schemas.microsoft.com/office/powerpoint/2010/main" val="1088454623"/>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dirty="0">
                <a:cs typeface="Lato"/>
              </a:rPr>
              <a:t>1997</a:t>
            </a:r>
          </a:p>
        </p:txBody>
      </p:sp>
      <p:pic>
        <p:nvPicPr>
          <p:cNvPr id="4" name="Content Placeholder 3" descr="netflix.jpeg"/>
          <p:cNvPicPr>
            <a:picLocks noGrp="1" noChangeAspect="1"/>
          </p:cNvPicPr>
          <p:nvPr>
            <p:ph idx="1"/>
          </p:nvPr>
        </p:nvPicPr>
        <p:blipFill>
          <a:blip r:embed="rId3">
            <a:extLst>
              <a:ext uri="{28A0092B-C50C-407E-A947-70E740481C1C}">
                <a14:useLocalDpi xmlns:a14="http://schemas.microsoft.com/office/drawing/2010/main" val="0"/>
              </a:ext>
            </a:extLst>
          </a:blip>
          <a:srcRect l="-13090" r="-13090"/>
          <a:stretch>
            <a:fillRect/>
          </a:stretch>
        </p:blipFill>
        <p:spPr>
          <a:xfrm>
            <a:off x="2715208" y="2597234"/>
            <a:ext cx="4338734" cy="2143019"/>
          </a:xfrm>
        </p:spPr>
      </p:pic>
      <p:sp>
        <p:nvSpPr>
          <p:cNvPr id="5" name="CuadroTexto 4">
            <a:extLst>
              <a:ext uri="{FF2B5EF4-FFF2-40B4-BE49-F238E27FC236}">
                <a16:creationId xmlns:a16="http://schemas.microsoft.com/office/drawing/2014/main" id="{BB2F5282-91E0-4AE2-AD33-444C45DB2C00}"/>
              </a:ext>
            </a:extLst>
          </p:cNvPr>
          <p:cNvSpPr txBox="1"/>
          <p:nvPr/>
        </p:nvSpPr>
        <p:spPr>
          <a:xfrm>
            <a:off x="559837" y="4872599"/>
            <a:ext cx="6536092" cy="461665"/>
          </a:xfrm>
          <a:prstGeom prst="rect">
            <a:avLst/>
          </a:prstGeom>
          <a:noFill/>
        </p:spPr>
        <p:txBody>
          <a:bodyPr wrap="square">
            <a:spAutoFit/>
          </a:bodyPr>
          <a:lstStyle/>
          <a:p>
            <a:r>
              <a:rPr lang="en-US" sz="2400" dirty="0"/>
              <a:t>2007 Netflix shipped its billionth DVD!</a:t>
            </a:r>
          </a:p>
        </p:txBody>
      </p:sp>
      <p:sp>
        <p:nvSpPr>
          <p:cNvPr id="7" name="CuadroTexto 6">
            <a:extLst>
              <a:ext uri="{FF2B5EF4-FFF2-40B4-BE49-F238E27FC236}">
                <a16:creationId xmlns:a16="http://schemas.microsoft.com/office/drawing/2014/main" id="{F41BD09D-51CB-4569-A231-CA6B85CA780B}"/>
              </a:ext>
            </a:extLst>
          </p:cNvPr>
          <p:cNvSpPr txBox="1"/>
          <p:nvPr/>
        </p:nvSpPr>
        <p:spPr>
          <a:xfrm>
            <a:off x="231601" y="1699539"/>
            <a:ext cx="8675489" cy="923330"/>
          </a:xfrm>
          <a:prstGeom prst="rect">
            <a:avLst/>
          </a:prstGeom>
          <a:noFill/>
        </p:spPr>
        <p:txBody>
          <a:bodyPr wrap="square">
            <a:spAutoFit/>
          </a:bodyPr>
          <a:lstStyle/>
          <a:p>
            <a:r>
              <a:rPr lang="es-AR" dirty="0"/>
              <a:t>Netflix </a:t>
            </a:r>
            <a:r>
              <a:rPr lang="es-AR" dirty="0" err="1"/>
              <a:t>was</a:t>
            </a:r>
            <a:r>
              <a:rPr lang="es-AR" dirty="0"/>
              <a:t> </a:t>
            </a:r>
            <a:r>
              <a:rPr lang="es-AR" dirty="0" err="1"/>
              <a:t>originally</a:t>
            </a:r>
            <a:r>
              <a:rPr lang="es-AR" dirty="0"/>
              <a:t> </a:t>
            </a:r>
            <a:r>
              <a:rPr lang="es-AR" dirty="0" err="1"/>
              <a:t>nothing</a:t>
            </a:r>
            <a:r>
              <a:rPr lang="es-AR" dirty="0"/>
              <a:t> more </a:t>
            </a:r>
            <a:r>
              <a:rPr lang="es-AR" dirty="0" err="1"/>
              <a:t>than</a:t>
            </a:r>
            <a:r>
              <a:rPr lang="es-AR" dirty="0"/>
              <a:t> </a:t>
            </a:r>
            <a:r>
              <a:rPr lang="es-AR" dirty="0" err="1"/>
              <a:t>an</a:t>
            </a:r>
            <a:r>
              <a:rPr lang="es-AR" dirty="0"/>
              <a:t> online </a:t>
            </a:r>
            <a:r>
              <a:rPr lang="es-AR" dirty="0" err="1"/>
              <a:t>version</a:t>
            </a:r>
            <a:r>
              <a:rPr lang="es-AR" dirty="0"/>
              <a:t> </a:t>
            </a:r>
            <a:r>
              <a:rPr lang="es-AR" dirty="0" err="1"/>
              <a:t>of</a:t>
            </a:r>
            <a:r>
              <a:rPr lang="es-AR" dirty="0"/>
              <a:t> a </a:t>
            </a:r>
            <a:r>
              <a:rPr lang="es-AR" dirty="0" err="1"/>
              <a:t>traditional</a:t>
            </a:r>
            <a:r>
              <a:rPr lang="es-AR" dirty="0"/>
              <a:t> video </a:t>
            </a:r>
            <a:r>
              <a:rPr lang="es-AR" dirty="0" err="1"/>
              <a:t>rental</a:t>
            </a:r>
            <a:r>
              <a:rPr lang="es-AR" dirty="0"/>
              <a:t> store. </a:t>
            </a:r>
            <a:r>
              <a:rPr lang="es-AR" dirty="0" err="1"/>
              <a:t>Customers</a:t>
            </a:r>
            <a:r>
              <a:rPr lang="es-AR" dirty="0"/>
              <a:t> </a:t>
            </a:r>
            <a:r>
              <a:rPr lang="es-AR" dirty="0" err="1"/>
              <a:t>could</a:t>
            </a:r>
            <a:r>
              <a:rPr lang="es-AR" dirty="0"/>
              <a:t> </a:t>
            </a:r>
            <a:r>
              <a:rPr lang="es-AR" dirty="0" err="1"/>
              <a:t>visit</a:t>
            </a:r>
            <a:r>
              <a:rPr lang="es-AR" dirty="0"/>
              <a:t> </a:t>
            </a:r>
            <a:r>
              <a:rPr lang="es-AR" dirty="0" err="1"/>
              <a:t>the</a:t>
            </a:r>
            <a:r>
              <a:rPr lang="es-AR" dirty="0"/>
              <a:t> Netflix </a:t>
            </a:r>
            <a:r>
              <a:rPr lang="es-AR" dirty="0" err="1"/>
              <a:t>website</a:t>
            </a:r>
            <a:r>
              <a:rPr lang="es-AR" dirty="0"/>
              <a:t> and </a:t>
            </a:r>
            <a:r>
              <a:rPr lang="es-AR" dirty="0" err="1"/>
              <a:t>choose</a:t>
            </a:r>
            <a:r>
              <a:rPr lang="es-AR" dirty="0"/>
              <a:t> </a:t>
            </a:r>
            <a:r>
              <a:rPr lang="es-AR" dirty="0" err="1"/>
              <a:t>which</a:t>
            </a:r>
            <a:r>
              <a:rPr lang="es-AR" dirty="0"/>
              <a:t> </a:t>
            </a:r>
            <a:r>
              <a:rPr lang="es-AR" dirty="0" err="1"/>
              <a:t>items</a:t>
            </a:r>
            <a:r>
              <a:rPr lang="es-AR" dirty="0"/>
              <a:t> </a:t>
            </a:r>
            <a:r>
              <a:rPr lang="es-AR" dirty="0" err="1"/>
              <a:t>they</a:t>
            </a:r>
            <a:r>
              <a:rPr lang="es-AR" dirty="0"/>
              <a:t> </a:t>
            </a:r>
            <a:r>
              <a:rPr lang="es-AR" dirty="0" err="1"/>
              <a:t>wished</a:t>
            </a:r>
            <a:r>
              <a:rPr lang="es-AR" dirty="0"/>
              <a:t> </a:t>
            </a:r>
            <a:r>
              <a:rPr lang="es-AR" dirty="0" err="1"/>
              <a:t>to</a:t>
            </a:r>
            <a:r>
              <a:rPr lang="es-AR" dirty="0"/>
              <a:t> </a:t>
            </a:r>
            <a:r>
              <a:rPr lang="es-AR" dirty="0" err="1"/>
              <a:t>rent</a:t>
            </a:r>
            <a:r>
              <a:rPr lang="es-AR" dirty="0"/>
              <a:t>. </a:t>
            </a:r>
            <a:r>
              <a:rPr lang="es-AR" dirty="0" err="1"/>
              <a:t>Each</a:t>
            </a:r>
            <a:r>
              <a:rPr lang="es-AR" dirty="0"/>
              <a:t> </a:t>
            </a:r>
            <a:r>
              <a:rPr lang="es-AR" dirty="0" err="1"/>
              <a:t>rental</a:t>
            </a:r>
            <a:r>
              <a:rPr lang="es-AR" dirty="0"/>
              <a:t> </a:t>
            </a:r>
            <a:r>
              <a:rPr lang="es-AR" dirty="0" err="1"/>
              <a:t>cost</a:t>
            </a:r>
            <a:r>
              <a:rPr lang="es-AR" dirty="0"/>
              <a:t> $4, </a:t>
            </a:r>
            <a:r>
              <a:rPr lang="es-AR" dirty="0" err="1"/>
              <a:t>along</a:t>
            </a:r>
            <a:r>
              <a:rPr lang="es-AR" dirty="0"/>
              <a:t> </a:t>
            </a:r>
            <a:r>
              <a:rPr lang="es-AR" dirty="0" err="1"/>
              <a:t>with</a:t>
            </a:r>
            <a:r>
              <a:rPr lang="es-AR" dirty="0"/>
              <a:t> a $2 </a:t>
            </a:r>
            <a:r>
              <a:rPr lang="es-AR" dirty="0" err="1"/>
              <a:t>shipping</a:t>
            </a:r>
            <a:r>
              <a:rPr lang="es-AR" dirty="0"/>
              <a:t> </a:t>
            </a:r>
            <a:r>
              <a:rPr lang="es-AR" dirty="0" err="1"/>
              <a:t>fee</a:t>
            </a:r>
            <a:r>
              <a:rPr lang="es-AR" dirty="0"/>
              <a:t>.</a:t>
            </a:r>
          </a:p>
        </p:txBody>
      </p:sp>
    </p:spTree>
    <p:extLst>
      <p:ext uri="{BB962C8B-B14F-4D97-AF65-F5344CB8AC3E}">
        <p14:creationId xmlns:p14="http://schemas.microsoft.com/office/powerpoint/2010/main" val="866567493"/>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oracle1.jpeg"/>
          <p:cNvPicPr>
            <a:picLocks noGrp="1" noChangeAspect="1"/>
          </p:cNvPicPr>
          <p:nvPr>
            <p:ph idx="1"/>
          </p:nvPr>
        </p:nvPicPr>
        <p:blipFill>
          <a:blip r:embed="rId4">
            <a:extLst>
              <a:ext uri="{28A0092B-C50C-407E-A947-70E740481C1C}">
                <a14:useLocalDpi xmlns:a14="http://schemas.microsoft.com/office/drawing/2010/main" val="0"/>
              </a:ext>
            </a:extLst>
          </a:blip>
          <a:srcRect l="-105526" r="-105526"/>
          <a:stretch>
            <a:fillRect/>
          </a:stretch>
        </p:blipFill>
        <p:spPr>
          <a:xfrm>
            <a:off x="1752177" y="1650772"/>
            <a:ext cx="5458903" cy="2257724"/>
          </a:xfrm>
        </p:spPr>
      </p:pic>
      <p:pic>
        <p:nvPicPr>
          <p:cNvPr id="5" name="Picture 4" descr="mysql.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06877" y="2495799"/>
            <a:ext cx="1140923" cy="634400"/>
          </a:xfrm>
          <a:prstGeom prst="rect">
            <a:avLst/>
          </a:prstGeom>
        </p:spPr>
      </p:pic>
      <p:pic>
        <p:nvPicPr>
          <p:cNvPr id="6" name="Picture 5" descr="sqlserver.jpe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40722" y="2468817"/>
            <a:ext cx="1346871" cy="621633"/>
          </a:xfrm>
          <a:prstGeom prst="rect">
            <a:avLst/>
          </a:prstGeom>
        </p:spPr>
      </p:pic>
      <p:sp>
        <p:nvSpPr>
          <p:cNvPr id="2" name="Title 1"/>
          <p:cNvSpPr>
            <a:spLocks noGrp="1"/>
          </p:cNvSpPr>
          <p:nvPr>
            <p:ph type="title"/>
          </p:nvPr>
        </p:nvSpPr>
        <p:spPr/>
        <p:txBody>
          <a:bodyPr/>
          <a:lstStyle/>
          <a:p>
            <a:r>
              <a:rPr lang="en-US" sz="3000" dirty="0">
                <a:cs typeface="Lato"/>
              </a:rPr>
              <a:t>BACKEND</a:t>
            </a:r>
          </a:p>
        </p:txBody>
      </p:sp>
      <p:sp>
        <p:nvSpPr>
          <p:cNvPr id="7" name="CuadroTexto 6">
            <a:extLst>
              <a:ext uri="{FF2B5EF4-FFF2-40B4-BE49-F238E27FC236}">
                <a16:creationId xmlns:a16="http://schemas.microsoft.com/office/drawing/2014/main" id="{17A72587-5CEE-436D-863E-75A1D2AAF756}"/>
              </a:ext>
            </a:extLst>
          </p:cNvPr>
          <p:cNvSpPr txBox="1"/>
          <p:nvPr/>
        </p:nvSpPr>
        <p:spPr>
          <a:xfrm>
            <a:off x="231601" y="4015393"/>
            <a:ext cx="8675489" cy="1384995"/>
          </a:xfrm>
          <a:prstGeom prst="rect">
            <a:avLst/>
          </a:prstGeom>
          <a:noFill/>
        </p:spPr>
        <p:txBody>
          <a:bodyPr wrap="square">
            <a:spAutoFit/>
          </a:bodyPr>
          <a:lstStyle/>
          <a:p>
            <a:pPr defTabSz="342900">
              <a:defRPr/>
            </a:pPr>
            <a:r>
              <a:rPr lang="en-US" sz="2100" dirty="0"/>
              <a:t>RDBMS not flexible enough to handle modern day applications, which are a mixture of structured, semi-structured and unstructured data. WHILE Oracle handles structured data well it lacks dynamic </a:t>
            </a:r>
            <a:r>
              <a:rPr lang="en-US" sz="2100" dirty="0" err="1"/>
              <a:t>datamodel</a:t>
            </a:r>
            <a:r>
              <a:rPr lang="en-US" sz="2100" dirty="0"/>
              <a:t> which is important for high traffic modern applications.</a:t>
            </a:r>
          </a:p>
        </p:txBody>
      </p:sp>
    </p:spTree>
    <p:custDataLst>
      <p:tags r:id="rId1"/>
    </p:custDataLst>
    <p:extLst>
      <p:ext uri="{BB962C8B-B14F-4D97-AF65-F5344CB8AC3E}">
        <p14:creationId xmlns:p14="http://schemas.microsoft.com/office/powerpoint/2010/main" val="51893714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000" dirty="0">
                <a:cs typeface="Lato"/>
              </a:rPr>
              <a:t>NO HORIZONTAL SCALING</a:t>
            </a:r>
          </a:p>
        </p:txBody>
      </p:sp>
      <p:sp>
        <p:nvSpPr>
          <p:cNvPr id="4" name="Magnetic Disk 3"/>
          <p:cNvSpPr/>
          <p:nvPr/>
        </p:nvSpPr>
        <p:spPr>
          <a:xfrm>
            <a:off x="321371" y="1717502"/>
            <a:ext cx="1444748" cy="2586496"/>
          </a:xfrm>
          <a:prstGeom prst="flowChartMagneticDisk">
            <a:avLst/>
          </a:prstGeom>
          <a:solidFill>
            <a:srgbClr val="000090">
              <a:alpha val="57000"/>
            </a:srgbClr>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91060" tIns="45530" rIns="91060" bIns="45530" rtlCol="0" anchor="ctr"/>
          <a:lstStyle/>
          <a:p>
            <a:pPr algn="ctr" defTabSz="682923"/>
            <a:endParaRPr lang="en-US" sz="1350" dirty="0">
              <a:solidFill>
                <a:srgbClr val="FFFFFF"/>
              </a:solidFill>
              <a:latin typeface="Lato"/>
            </a:endParaRPr>
          </a:p>
          <a:p>
            <a:pPr algn="ctr" defTabSz="682923"/>
            <a:endParaRPr lang="en-US" sz="1350" dirty="0">
              <a:solidFill>
                <a:srgbClr val="FFFFFF"/>
              </a:solidFill>
              <a:latin typeface="Lato"/>
            </a:endParaRPr>
          </a:p>
        </p:txBody>
      </p:sp>
      <p:sp>
        <p:nvSpPr>
          <p:cNvPr id="6" name="Up Arrow 5"/>
          <p:cNvSpPr/>
          <p:nvPr/>
        </p:nvSpPr>
        <p:spPr>
          <a:xfrm>
            <a:off x="2045725" y="2495199"/>
            <a:ext cx="484632" cy="943422"/>
          </a:xfrm>
          <a:prstGeom prst="upArrow">
            <a:avLst/>
          </a:prstGeom>
          <a:solidFill>
            <a:schemeClr val="accent2"/>
          </a:solidFill>
          <a:ln>
            <a:solidFill>
              <a:srgbClr val="000000"/>
            </a:solidFill>
          </a:ln>
        </p:spPr>
        <p:style>
          <a:lnRef idx="1">
            <a:schemeClr val="accent1"/>
          </a:lnRef>
          <a:fillRef idx="3">
            <a:schemeClr val="accent1"/>
          </a:fillRef>
          <a:effectRef idx="2">
            <a:schemeClr val="accent1"/>
          </a:effectRef>
          <a:fontRef idx="minor">
            <a:schemeClr val="lt1"/>
          </a:fontRef>
        </p:style>
        <p:txBody>
          <a:bodyPr lIns="91060" tIns="45530" rIns="91060" bIns="45530" rtlCol="0" anchor="ctr"/>
          <a:lstStyle/>
          <a:p>
            <a:pPr algn="ctr" defTabSz="682923"/>
            <a:endParaRPr lang="en-US" sz="1350" dirty="0">
              <a:solidFill>
                <a:srgbClr val="FFFFFF"/>
              </a:solidFill>
              <a:latin typeface="Lato"/>
            </a:endParaRPr>
          </a:p>
        </p:txBody>
      </p:sp>
      <p:sp>
        <p:nvSpPr>
          <p:cNvPr id="7" name="Magnetic Disk 6"/>
          <p:cNvSpPr/>
          <p:nvPr/>
        </p:nvSpPr>
        <p:spPr>
          <a:xfrm>
            <a:off x="5882550" y="2414962"/>
            <a:ext cx="716548" cy="498074"/>
          </a:xfrm>
          <a:prstGeom prst="flowChartMagneticDisk">
            <a:avLst/>
          </a:prstGeom>
          <a:solidFill>
            <a:schemeClr val="accent2"/>
          </a:solidFill>
          <a:ln>
            <a:solidFill>
              <a:srgbClr val="000000"/>
            </a:solidFill>
          </a:ln>
        </p:spPr>
        <p:style>
          <a:lnRef idx="1">
            <a:schemeClr val="accent1"/>
          </a:lnRef>
          <a:fillRef idx="3">
            <a:schemeClr val="accent1"/>
          </a:fillRef>
          <a:effectRef idx="2">
            <a:schemeClr val="accent1"/>
          </a:effectRef>
          <a:fontRef idx="minor">
            <a:schemeClr val="lt1"/>
          </a:fontRef>
        </p:style>
        <p:txBody>
          <a:bodyPr lIns="91060" tIns="45530" rIns="91060" bIns="45530"/>
          <a:lstStyle/>
          <a:p>
            <a:pPr defTabSz="682923"/>
            <a:endParaRPr lang="en-US" sz="1350" dirty="0">
              <a:solidFill>
                <a:srgbClr val="FFFFFF"/>
              </a:solidFill>
              <a:latin typeface="Lato"/>
            </a:endParaRPr>
          </a:p>
        </p:txBody>
      </p:sp>
      <p:sp>
        <p:nvSpPr>
          <p:cNvPr id="8" name="Magnetic Disk 7"/>
          <p:cNvSpPr/>
          <p:nvPr/>
        </p:nvSpPr>
        <p:spPr>
          <a:xfrm>
            <a:off x="4798992" y="2439198"/>
            <a:ext cx="743539" cy="479005"/>
          </a:xfrm>
          <a:prstGeom prst="flowChartMagneticDisk">
            <a:avLst/>
          </a:prstGeom>
          <a:solidFill>
            <a:schemeClr val="accent2"/>
          </a:solidFill>
          <a:ln>
            <a:solidFill>
              <a:srgbClr val="000000"/>
            </a:solidFill>
          </a:ln>
        </p:spPr>
        <p:style>
          <a:lnRef idx="1">
            <a:schemeClr val="accent1"/>
          </a:lnRef>
          <a:fillRef idx="3">
            <a:schemeClr val="accent1"/>
          </a:fillRef>
          <a:effectRef idx="2">
            <a:schemeClr val="accent1"/>
          </a:effectRef>
          <a:fontRef idx="minor">
            <a:schemeClr val="lt1"/>
          </a:fontRef>
        </p:style>
        <p:txBody>
          <a:bodyPr lIns="91060" tIns="45530" rIns="91060" bIns="45530" rtlCol="0" anchor="ctr"/>
          <a:lstStyle/>
          <a:p>
            <a:pPr algn="ctr" defTabSz="682923"/>
            <a:endParaRPr lang="en-US" sz="1350" dirty="0">
              <a:solidFill>
                <a:srgbClr val="FFFFFF"/>
              </a:solidFill>
              <a:latin typeface="Lato"/>
            </a:endParaRPr>
          </a:p>
        </p:txBody>
      </p:sp>
      <p:sp>
        <p:nvSpPr>
          <p:cNvPr id="10" name="Magnetic Disk 9"/>
          <p:cNvSpPr/>
          <p:nvPr/>
        </p:nvSpPr>
        <p:spPr>
          <a:xfrm>
            <a:off x="6893032" y="2414962"/>
            <a:ext cx="691994" cy="503240"/>
          </a:xfrm>
          <a:prstGeom prst="flowChartMagneticDisk">
            <a:avLst/>
          </a:prstGeom>
          <a:solidFill>
            <a:schemeClr val="accent2"/>
          </a:solidFill>
          <a:ln>
            <a:solidFill>
              <a:srgbClr val="000000"/>
            </a:solidFill>
          </a:ln>
        </p:spPr>
        <p:style>
          <a:lnRef idx="1">
            <a:schemeClr val="accent1"/>
          </a:lnRef>
          <a:fillRef idx="3">
            <a:schemeClr val="accent1"/>
          </a:fillRef>
          <a:effectRef idx="2">
            <a:schemeClr val="accent1"/>
          </a:effectRef>
          <a:fontRef idx="minor">
            <a:schemeClr val="lt1"/>
          </a:fontRef>
        </p:style>
        <p:txBody>
          <a:bodyPr lIns="91060" tIns="45530" rIns="91060" bIns="45530"/>
          <a:lstStyle/>
          <a:p>
            <a:pPr defTabSz="682923"/>
            <a:endParaRPr lang="en-US" sz="1350" dirty="0">
              <a:solidFill>
                <a:srgbClr val="FFFFFF"/>
              </a:solidFill>
              <a:latin typeface="Lato"/>
            </a:endParaRPr>
          </a:p>
        </p:txBody>
      </p:sp>
      <p:sp>
        <p:nvSpPr>
          <p:cNvPr id="12" name="Magnetic Disk 11"/>
          <p:cNvSpPr/>
          <p:nvPr/>
        </p:nvSpPr>
        <p:spPr>
          <a:xfrm>
            <a:off x="5882550" y="2942803"/>
            <a:ext cx="716548" cy="498074"/>
          </a:xfrm>
          <a:prstGeom prst="flowChartMagneticDisk">
            <a:avLst/>
          </a:prstGeom>
          <a:solidFill>
            <a:schemeClr val="accent2"/>
          </a:solidFill>
          <a:ln>
            <a:solidFill>
              <a:srgbClr val="000000"/>
            </a:solidFill>
          </a:ln>
        </p:spPr>
        <p:style>
          <a:lnRef idx="1">
            <a:schemeClr val="accent1"/>
          </a:lnRef>
          <a:fillRef idx="3">
            <a:schemeClr val="accent1"/>
          </a:fillRef>
          <a:effectRef idx="2">
            <a:schemeClr val="accent1"/>
          </a:effectRef>
          <a:fontRef idx="minor">
            <a:schemeClr val="lt1"/>
          </a:fontRef>
        </p:style>
        <p:txBody>
          <a:bodyPr lIns="91060" tIns="45530" rIns="91060" bIns="45530"/>
          <a:lstStyle/>
          <a:p>
            <a:pPr defTabSz="682923"/>
            <a:endParaRPr lang="en-US" sz="1350" dirty="0">
              <a:solidFill>
                <a:srgbClr val="FFFFFF"/>
              </a:solidFill>
              <a:latin typeface="Lato"/>
            </a:endParaRPr>
          </a:p>
        </p:txBody>
      </p:sp>
      <p:sp>
        <p:nvSpPr>
          <p:cNvPr id="13" name="Magnetic Disk 12"/>
          <p:cNvSpPr/>
          <p:nvPr/>
        </p:nvSpPr>
        <p:spPr>
          <a:xfrm>
            <a:off x="4798992" y="2967038"/>
            <a:ext cx="743539" cy="479005"/>
          </a:xfrm>
          <a:prstGeom prst="flowChartMagneticDisk">
            <a:avLst/>
          </a:prstGeom>
          <a:solidFill>
            <a:schemeClr val="accent2"/>
          </a:solidFill>
          <a:ln>
            <a:solidFill>
              <a:srgbClr val="000000"/>
            </a:solidFill>
          </a:ln>
        </p:spPr>
        <p:style>
          <a:lnRef idx="1">
            <a:schemeClr val="accent1"/>
          </a:lnRef>
          <a:fillRef idx="3">
            <a:schemeClr val="accent1"/>
          </a:fillRef>
          <a:effectRef idx="2">
            <a:schemeClr val="accent1"/>
          </a:effectRef>
          <a:fontRef idx="minor">
            <a:schemeClr val="lt1"/>
          </a:fontRef>
        </p:style>
        <p:txBody>
          <a:bodyPr lIns="91060" tIns="45530" rIns="91060" bIns="45530" rtlCol="0" anchor="ctr"/>
          <a:lstStyle/>
          <a:p>
            <a:pPr algn="ctr" defTabSz="682923"/>
            <a:endParaRPr lang="en-US" sz="1350" dirty="0">
              <a:solidFill>
                <a:srgbClr val="FFFFFF"/>
              </a:solidFill>
              <a:latin typeface="Lato"/>
            </a:endParaRPr>
          </a:p>
        </p:txBody>
      </p:sp>
      <p:sp>
        <p:nvSpPr>
          <p:cNvPr id="14" name="Magnetic Disk 13"/>
          <p:cNvSpPr/>
          <p:nvPr/>
        </p:nvSpPr>
        <p:spPr>
          <a:xfrm>
            <a:off x="6893032" y="2942803"/>
            <a:ext cx="691994" cy="503240"/>
          </a:xfrm>
          <a:prstGeom prst="flowChartMagneticDisk">
            <a:avLst/>
          </a:prstGeom>
          <a:solidFill>
            <a:schemeClr val="accent2"/>
          </a:solidFill>
          <a:ln>
            <a:solidFill>
              <a:srgbClr val="000000"/>
            </a:solidFill>
          </a:ln>
        </p:spPr>
        <p:style>
          <a:lnRef idx="1">
            <a:schemeClr val="accent1"/>
          </a:lnRef>
          <a:fillRef idx="3">
            <a:schemeClr val="accent1"/>
          </a:fillRef>
          <a:effectRef idx="2">
            <a:schemeClr val="accent1"/>
          </a:effectRef>
          <a:fontRef idx="minor">
            <a:schemeClr val="lt1"/>
          </a:fontRef>
        </p:style>
        <p:txBody>
          <a:bodyPr lIns="91060" tIns="45530" rIns="91060" bIns="45530"/>
          <a:lstStyle/>
          <a:p>
            <a:pPr defTabSz="682923"/>
            <a:endParaRPr lang="en-US" sz="1350" dirty="0">
              <a:solidFill>
                <a:srgbClr val="FFFFFF"/>
              </a:solidFill>
              <a:latin typeface="Lato"/>
            </a:endParaRPr>
          </a:p>
        </p:txBody>
      </p:sp>
      <p:sp>
        <p:nvSpPr>
          <p:cNvPr id="16" name="Right Arrow 15"/>
          <p:cNvSpPr/>
          <p:nvPr/>
        </p:nvSpPr>
        <p:spPr>
          <a:xfrm>
            <a:off x="5678657" y="1717502"/>
            <a:ext cx="1214377" cy="301466"/>
          </a:xfrm>
          <a:prstGeom prst="rightArrow">
            <a:avLst/>
          </a:prstGeom>
          <a:solidFill>
            <a:schemeClr val="accent2"/>
          </a:solidFill>
          <a:ln>
            <a:solidFill>
              <a:srgbClr val="000000"/>
            </a:solidFill>
          </a:ln>
        </p:spPr>
        <p:style>
          <a:lnRef idx="1">
            <a:schemeClr val="accent1"/>
          </a:lnRef>
          <a:fillRef idx="3">
            <a:schemeClr val="accent1"/>
          </a:fillRef>
          <a:effectRef idx="2">
            <a:schemeClr val="accent1"/>
          </a:effectRef>
          <a:fontRef idx="minor">
            <a:schemeClr val="lt1"/>
          </a:fontRef>
        </p:style>
        <p:txBody>
          <a:bodyPr lIns="91060" tIns="45530" rIns="91060" bIns="45530" rtlCol="0" anchor="ctr"/>
          <a:lstStyle/>
          <a:p>
            <a:pPr algn="ctr" defTabSz="682923"/>
            <a:endParaRPr lang="en-US" sz="1350" dirty="0">
              <a:solidFill>
                <a:srgbClr val="FFFFFF"/>
              </a:solidFill>
              <a:latin typeface="Lato"/>
            </a:endParaRPr>
          </a:p>
        </p:txBody>
      </p:sp>
      <p:cxnSp>
        <p:nvCxnSpPr>
          <p:cNvPr id="17" name="Straight Connector 16"/>
          <p:cNvCxnSpPr/>
          <p:nvPr/>
        </p:nvCxnSpPr>
        <p:spPr>
          <a:xfrm>
            <a:off x="4661290" y="1963742"/>
            <a:ext cx="822960" cy="61722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5484250" y="2580963"/>
            <a:ext cx="1924584" cy="1321057"/>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flipH="1">
            <a:off x="4839769" y="1861662"/>
            <a:ext cx="2569088" cy="1966087"/>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sp>
        <p:nvSpPr>
          <p:cNvPr id="18" name="CuadroTexto 17">
            <a:extLst>
              <a:ext uri="{FF2B5EF4-FFF2-40B4-BE49-F238E27FC236}">
                <a16:creationId xmlns:a16="http://schemas.microsoft.com/office/drawing/2014/main" id="{D49E2C2D-6B59-4C58-80F4-26993EDE8A3D}"/>
              </a:ext>
            </a:extLst>
          </p:cNvPr>
          <p:cNvSpPr txBox="1"/>
          <p:nvPr/>
        </p:nvSpPr>
        <p:spPr>
          <a:xfrm>
            <a:off x="321371" y="4469224"/>
            <a:ext cx="8585720" cy="923330"/>
          </a:xfrm>
          <a:prstGeom prst="rect">
            <a:avLst/>
          </a:prstGeom>
          <a:noFill/>
        </p:spPr>
        <p:txBody>
          <a:bodyPr wrap="square">
            <a:spAutoFit/>
          </a:bodyPr>
          <a:lstStyle/>
          <a:p>
            <a:pPr defTabSz="682923"/>
            <a:r>
              <a:rPr lang="es-AR" dirty="0">
                <a:solidFill>
                  <a:srgbClr val="000000"/>
                </a:solidFill>
                <a:latin typeface="Arial"/>
              </a:rPr>
              <a:t>Oracle </a:t>
            </a:r>
            <a:r>
              <a:rPr lang="es-AR" dirty="0" err="1">
                <a:solidFill>
                  <a:srgbClr val="000000"/>
                </a:solidFill>
                <a:latin typeface="Arial"/>
              </a:rPr>
              <a:t>scales</a:t>
            </a:r>
            <a:r>
              <a:rPr lang="es-AR" dirty="0">
                <a:solidFill>
                  <a:srgbClr val="000000"/>
                </a:solidFill>
                <a:latin typeface="Arial"/>
              </a:rPr>
              <a:t> up , master </a:t>
            </a:r>
            <a:r>
              <a:rPr lang="es-AR" dirty="0" err="1">
                <a:solidFill>
                  <a:srgbClr val="000000"/>
                </a:solidFill>
                <a:latin typeface="Arial"/>
              </a:rPr>
              <a:t>slave</a:t>
            </a:r>
            <a:r>
              <a:rPr lang="es-AR" dirty="0">
                <a:solidFill>
                  <a:srgbClr val="000000"/>
                </a:solidFill>
                <a:latin typeface="Arial"/>
              </a:rPr>
              <a:t> </a:t>
            </a:r>
            <a:r>
              <a:rPr lang="es-AR" dirty="0" err="1">
                <a:solidFill>
                  <a:srgbClr val="000000"/>
                </a:solidFill>
                <a:latin typeface="Arial"/>
              </a:rPr>
              <a:t>design</a:t>
            </a:r>
            <a:r>
              <a:rPr lang="es-AR" dirty="0">
                <a:solidFill>
                  <a:srgbClr val="000000"/>
                </a:solidFill>
                <a:latin typeface="Arial"/>
              </a:rPr>
              <a:t> </a:t>
            </a:r>
            <a:r>
              <a:rPr lang="es-AR" dirty="0" err="1">
                <a:solidFill>
                  <a:srgbClr val="000000"/>
                </a:solidFill>
                <a:latin typeface="Arial"/>
              </a:rPr>
              <a:t>limits</a:t>
            </a:r>
            <a:r>
              <a:rPr lang="es-AR" dirty="0">
                <a:solidFill>
                  <a:srgbClr val="000000"/>
                </a:solidFill>
                <a:latin typeface="Arial"/>
              </a:rPr>
              <a:t> </a:t>
            </a:r>
            <a:r>
              <a:rPr lang="es-AR" dirty="0" err="1">
                <a:solidFill>
                  <a:srgbClr val="000000"/>
                </a:solidFill>
                <a:latin typeface="Arial"/>
              </a:rPr>
              <a:t>both</a:t>
            </a:r>
            <a:r>
              <a:rPr lang="es-AR" dirty="0">
                <a:solidFill>
                  <a:srgbClr val="000000"/>
                </a:solidFill>
                <a:latin typeface="Arial"/>
              </a:rPr>
              <a:t> </a:t>
            </a:r>
            <a:r>
              <a:rPr lang="es-AR" dirty="0" err="1">
                <a:solidFill>
                  <a:srgbClr val="000000"/>
                </a:solidFill>
                <a:latin typeface="Arial"/>
              </a:rPr>
              <a:t>its</a:t>
            </a:r>
            <a:r>
              <a:rPr lang="es-AR" dirty="0">
                <a:solidFill>
                  <a:srgbClr val="000000"/>
                </a:solidFill>
                <a:latin typeface="Arial"/>
              </a:rPr>
              <a:t> </a:t>
            </a:r>
            <a:r>
              <a:rPr lang="es-AR" dirty="0" err="1">
                <a:solidFill>
                  <a:srgbClr val="000000"/>
                </a:solidFill>
                <a:latin typeface="Arial"/>
              </a:rPr>
              <a:t>scalability</a:t>
            </a:r>
            <a:r>
              <a:rPr lang="es-AR" dirty="0">
                <a:solidFill>
                  <a:srgbClr val="000000"/>
                </a:solidFill>
                <a:latin typeface="Arial"/>
              </a:rPr>
              <a:t> and performance </a:t>
            </a:r>
            <a:r>
              <a:rPr lang="es-AR" dirty="0" err="1">
                <a:solidFill>
                  <a:srgbClr val="000000"/>
                </a:solidFill>
                <a:latin typeface="Arial"/>
              </a:rPr>
              <a:t>for</a:t>
            </a:r>
            <a:r>
              <a:rPr lang="es-AR" dirty="0">
                <a:solidFill>
                  <a:srgbClr val="000000"/>
                </a:solidFill>
                <a:latin typeface="Arial"/>
              </a:rPr>
              <a:t> online </a:t>
            </a:r>
            <a:r>
              <a:rPr lang="es-AR" dirty="0" err="1">
                <a:solidFill>
                  <a:srgbClr val="000000"/>
                </a:solidFill>
                <a:latin typeface="Arial"/>
              </a:rPr>
              <a:t>applications</a:t>
            </a:r>
            <a:r>
              <a:rPr lang="es-AR" dirty="0">
                <a:solidFill>
                  <a:srgbClr val="000000"/>
                </a:solidFill>
                <a:latin typeface="Arial"/>
              </a:rPr>
              <a:t>,  </a:t>
            </a:r>
            <a:r>
              <a:rPr lang="es-AR" dirty="0" err="1">
                <a:solidFill>
                  <a:srgbClr val="000000"/>
                </a:solidFill>
                <a:latin typeface="Arial"/>
              </a:rPr>
              <a:t>the</a:t>
            </a:r>
            <a:r>
              <a:rPr lang="es-AR" dirty="0">
                <a:solidFill>
                  <a:srgbClr val="000000"/>
                </a:solidFill>
                <a:latin typeface="Arial"/>
              </a:rPr>
              <a:t> </a:t>
            </a:r>
            <a:r>
              <a:rPr lang="es-AR" dirty="0" err="1">
                <a:solidFill>
                  <a:srgbClr val="000000"/>
                </a:solidFill>
                <a:latin typeface="Arial"/>
              </a:rPr>
              <a:t>failure</a:t>
            </a:r>
            <a:r>
              <a:rPr lang="es-AR" dirty="0">
                <a:solidFill>
                  <a:srgbClr val="000000"/>
                </a:solidFill>
                <a:latin typeface="Arial"/>
              </a:rPr>
              <a:t> </a:t>
            </a:r>
            <a:r>
              <a:rPr lang="es-AR" dirty="0" err="1">
                <a:solidFill>
                  <a:srgbClr val="000000"/>
                </a:solidFill>
                <a:latin typeface="Arial"/>
              </a:rPr>
              <a:t>of</a:t>
            </a:r>
            <a:r>
              <a:rPr lang="es-AR" dirty="0">
                <a:solidFill>
                  <a:srgbClr val="000000"/>
                </a:solidFill>
                <a:latin typeface="Arial"/>
              </a:rPr>
              <a:t> Oracle </a:t>
            </a:r>
            <a:r>
              <a:rPr lang="es-AR" dirty="0" err="1">
                <a:solidFill>
                  <a:srgbClr val="000000"/>
                </a:solidFill>
                <a:latin typeface="Arial"/>
              </a:rPr>
              <a:t>to</a:t>
            </a:r>
            <a:r>
              <a:rPr lang="es-AR" dirty="0">
                <a:solidFill>
                  <a:srgbClr val="000000"/>
                </a:solidFill>
                <a:latin typeface="Arial"/>
              </a:rPr>
              <a:t> </a:t>
            </a:r>
            <a:r>
              <a:rPr lang="es-AR" dirty="0" err="1">
                <a:solidFill>
                  <a:srgbClr val="000000"/>
                </a:solidFill>
                <a:latin typeface="Arial"/>
              </a:rPr>
              <a:t>add</a:t>
            </a:r>
            <a:r>
              <a:rPr lang="es-AR" dirty="0">
                <a:solidFill>
                  <a:srgbClr val="000000"/>
                </a:solidFill>
                <a:latin typeface="Arial"/>
              </a:rPr>
              <a:t> more </a:t>
            </a:r>
            <a:r>
              <a:rPr lang="es-AR" dirty="0" err="1">
                <a:solidFill>
                  <a:srgbClr val="000000"/>
                </a:solidFill>
                <a:latin typeface="Arial"/>
              </a:rPr>
              <a:t>capacity</a:t>
            </a:r>
            <a:r>
              <a:rPr lang="es-AR" dirty="0">
                <a:solidFill>
                  <a:srgbClr val="000000"/>
                </a:solidFill>
                <a:latin typeface="Arial"/>
              </a:rPr>
              <a:t> online in </a:t>
            </a:r>
            <a:r>
              <a:rPr lang="es-AR" dirty="0" err="1">
                <a:solidFill>
                  <a:srgbClr val="000000"/>
                </a:solidFill>
                <a:latin typeface="Arial"/>
              </a:rPr>
              <a:t>an</a:t>
            </a:r>
            <a:r>
              <a:rPr lang="es-AR" dirty="0">
                <a:solidFill>
                  <a:srgbClr val="000000"/>
                </a:solidFill>
                <a:latin typeface="Arial"/>
              </a:rPr>
              <a:t> </a:t>
            </a:r>
            <a:r>
              <a:rPr lang="es-AR" dirty="0" err="1">
                <a:solidFill>
                  <a:srgbClr val="000000"/>
                </a:solidFill>
                <a:latin typeface="Arial"/>
              </a:rPr>
              <a:t>elastic</a:t>
            </a:r>
            <a:r>
              <a:rPr lang="es-AR" dirty="0">
                <a:solidFill>
                  <a:srgbClr val="000000"/>
                </a:solidFill>
                <a:latin typeface="Arial"/>
              </a:rPr>
              <a:t> </a:t>
            </a:r>
            <a:r>
              <a:rPr lang="es-AR" dirty="0" err="1">
                <a:solidFill>
                  <a:srgbClr val="000000"/>
                </a:solidFill>
                <a:latin typeface="Arial"/>
              </a:rPr>
              <a:t>fashion</a:t>
            </a:r>
            <a:r>
              <a:rPr lang="es-AR" dirty="0">
                <a:solidFill>
                  <a:srgbClr val="000000"/>
                </a:solidFill>
                <a:latin typeface="Arial"/>
              </a:rPr>
              <a:t> </a:t>
            </a:r>
            <a:r>
              <a:rPr lang="es-AR" dirty="0" err="1">
                <a:solidFill>
                  <a:srgbClr val="000000"/>
                </a:solidFill>
                <a:latin typeface="Arial"/>
              </a:rPr>
              <a:t>without</a:t>
            </a:r>
            <a:r>
              <a:rPr lang="es-AR" dirty="0">
                <a:solidFill>
                  <a:srgbClr val="000000"/>
                </a:solidFill>
                <a:latin typeface="Arial"/>
              </a:rPr>
              <a:t> </a:t>
            </a:r>
            <a:r>
              <a:rPr lang="es-AR" dirty="0" err="1">
                <a:solidFill>
                  <a:srgbClr val="000000"/>
                </a:solidFill>
                <a:latin typeface="Arial"/>
              </a:rPr>
              <a:t>impacting</a:t>
            </a:r>
            <a:r>
              <a:rPr lang="es-AR" dirty="0">
                <a:solidFill>
                  <a:srgbClr val="000000"/>
                </a:solidFill>
                <a:latin typeface="Arial"/>
              </a:rPr>
              <a:t> </a:t>
            </a:r>
            <a:r>
              <a:rPr lang="es-AR" dirty="0" err="1">
                <a:solidFill>
                  <a:srgbClr val="000000"/>
                </a:solidFill>
                <a:latin typeface="Arial"/>
              </a:rPr>
              <a:t>the</a:t>
            </a:r>
            <a:r>
              <a:rPr lang="es-AR" dirty="0">
                <a:solidFill>
                  <a:srgbClr val="000000"/>
                </a:solidFill>
                <a:latin typeface="Arial"/>
              </a:rPr>
              <a:t> </a:t>
            </a:r>
            <a:r>
              <a:rPr lang="es-AR" dirty="0" err="1">
                <a:solidFill>
                  <a:srgbClr val="000000"/>
                </a:solidFill>
                <a:latin typeface="Arial"/>
              </a:rPr>
              <a:t>applications</a:t>
            </a:r>
            <a:r>
              <a:rPr lang="es-AR" dirty="0">
                <a:solidFill>
                  <a:srgbClr val="000000"/>
                </a:solidFill>
                <a:latin typeface="Arial"/>
              </a:rPr>
              <a:t> </a:t>
            </a:r>
            <a:r>
              <a:rPr lang="es-AR" dirty="0" err="1">
                <a:solidFill>
                  <a:srgbClr val="000000"/>
                </a:solidFill>
                <a:latin typeface="Arial"/>
              </a:rPr>
              <a:t>is</a:t>
            </a:r>
            <a:r>
              <a:rPr lang="es-AR" dirty="0">
                <a:solidFill>
                  <a:srgbClr val="000000"/>
                </a:solidFill>
                <a:latin typeface="Arial"/>
              </a:rPr>
              <a:t> a </a:t>
            </a:r>
            <a:r>
              <a:rPr lang="es-AR" dirty="0" err="1">
                <a:solidFill>
                  <a:srgbClr val="000000"/>
                </a:solidFill>
                <a:latin typeface="Arial"/>
              </a:rPr>
              <a:t>major</a:t>
            </a:r>
            <a:r>
              <a:rPr lang="es-AR" dirty="0">
                <a:solidFill>
                  <a:srgbClr val="000000"/>
                </a:solidFill>
                <a:latin typeface="Arial"/>
              </a:rPr>
              <a:t> </a:t>
            </a:r>
            <a:r>
              <a:rPr lang="es-AR" dirty="0" err="1">
                <a:solidFill>
                  <a:srgbClr val="000000"/>
                </a:solidFill>
                <a:latin typeface="Arial"/>
              </a:rPr>
              <a:t>drawback</a:t>
            </a:r>
            <a:r>
              <a:rPr lang="es-AR" dirty="0">
                <a:solidFill>
                  <a:srgbClr val="000000"/>
                </a:solidFill>
                <a:latin typeface="Arial"/>
              </a:rPr>
              <a:t>.</a:t>
            </a:r>
          </a:p>
        </p:txBody>
      </p:sp>
    </p:spTree>
    <p:extLst>
      <p:ext uri="{BB962C8B-B14F-4D97-AF65-F5344CB8AC3E}">
        <p14:creationId xmlns:p14="http://schemas.microsoft.com/office/powerpoint/2010/main" val="3368158584"/>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000" dirty="0">
                <a:cs typeface="Lato"/>
              </a:rPr>
              <a:t>EVERY TWO WEEKS!!</a:t>
            </a:r>
          </a:p>
        </p:txBody>
      </p:sp>
      <p:pic>
        <p:nvPicPr>
          <p:cNvPr id="4" name="Content Placeholder 3" descr="sitedown.png"/>
          <p:cNvPicPr>
            <a:picLocks noGrp="1" noChangeAspect="1"/>
          </p:cNvPicPr>
          <p:nvPr>
            <p:ph idx="1"/>
          </p:nvPr>
        </p:nvPicPr>
        <p:blipFill>
          <a:blip r:embed="rId3">
            <a:extLst>
              <a:ext uri="{28A0092B-C50C-407E-A947-70E740481C1C}">
                <a14:useLocalDpi xmlns:a14="http://schemas.microsoft.com/office/drawing/2010/main" val="0"/>
              </a:ext>
            </a:extLst>
          </a:blip>
          <a:srcRect t="-30082" b="-30082"/>
          <a:stretch>
            <a:fillRect/>
          </a:stretch>
        </p:blipFill>
        <p:spPr>
          <a:xfrm>
            <a:off x="986733" y="1027804"/>
            <a:ext cx="6920962" cy="3576440"/>
          </a:xfrm>
        </p:spPr>
      </p:pic>
      <p:sp>
        <p:nvSpPr>
          <p:cNvPr id="5" name="CuadroTexto 4">
            <a:extLst>
              <a:ext uri="{FF2B5EF4-FFF2-40B4-BE49-F238E27FC236}">
                <a16:creationId xmlns:a16="http://schemas.microsoft.com/office/drawing/2014/main" id="{3CB397E2-6229-4214-875C-3E317F9538EE}"/>
              </a:ext>
            </a:extLst>
          </p:cNvPr>
          <p:cNvSpPr txBox="1"/>
          <p:nvPr/>
        </p:nvSpPr>
        <p:spPr>
          <a:xfrm>
            <a:off x="231601" y="3823224"/>
            <a:ext cx="8675489" cy="1384995"/>
          </a:xfrm>
          <a:prstGeom prst="rect">
            <a:avLst/>
          </a:prstGeom>
          <a:noFill/>
        </p:spPr>
        <p:txBody>
          <a:bodyPr wrap="square">
            <a:spAutoFit/>
          </a:bodyPr>
          <a:lstStyle/>
          <a:p>
            <a:pPr defTabSz="682923"/>
            <a:r>
              <a:rPr lang="es-AR" sz="2100" dirty="0" err="1">
                <a:solidFill>
                  <a:srgbClr val="000000"/>
                </a:solidFill>
                <a:latin typeface="Arial"/>
              </a:rPr>
              <a:t>Website</a:t>
            </a:r>
            <a:r>
              <a:rPr lang="es-AR" sz="2100" dirty="0">
                <a:solidFill>
                  <a:srgbClr val="000000"/>
                </a:solidFill>
                <a:latin typeface="Arial"/>
              </a:rPr>
              <a:t> </a:t>
            </a:r>
            <a:r>
              <a:rPr lang="es-AR" sz="2100" dirty="0" err="1">
                <a:solidFill>
                  <a:srgbClr val="000000"/>
                </a:solidFill>
                <a:latin typeface="Arial"/>
              </a:rPr>
              <a:t>went</a:t>
            </a:r>
            <a:r>
              <a:rPr lang="es-AR" sz="2100" dirty="0">
                <a:solidFill>
                  <a:srgbClr val="000000"/>
                </a:solidFill>
                <a:latin typeface="Arial"/>
              </a:rPr>
              <a:t> </a:t>
            </a:r>
            <a:r>
              <a:rPr lang="es-AR" sz="2100" dirty="0" err="1">
                <a:solidFill>
                  <a:srgbClr val="000000"/>
                </a:solidFill>
                <a:latin typeface="Arial"/>
              </a:rPr>
              <a:t>down</a:t>
            </a:r>
            <a:r>
              <a:rPr lang="es-AR" sz="2100" dirty="0">
                <a:solidFill>
                  <a:srgbClr val="000000"/>
                </a:solidFill>
                <a:latin typeface="Arial"/>
              </a:rPr>
              <a:t> </a:t>
            </a:r>
            <a:r>
              <a:rPr lang="es-AR" sz="2100" dirty="0" err="1">
                <a:solidFill>
                  <a:srgbClr val="000000"/>
                </a:solidFill>
                <a:latin typeface="Arial"/>
              </a:rPr>
              <a:t>every</a:t>
            </a:r>
            <a:r>
              <a:rPr lang="es-AR" sz="2100" dirty="0">
                <a:solidFill>
                  <a:srgbClr val="000000"/>
                </a:solidFill>
                <a:latin typeface="Arial"/>
              </a:rPr>
              <a:t> </a:t>
            </a:r>
            <a:r>
              <a:rPr lang="es-AR" sz="2100" dirty="0" err="1">
                <a:solidFill>
                  <a:srgbClr val="000000"/>
                </a:solidFill>
                <a:latin typeface="Arial"/>
              </a:rPr>
              <a:t>two</a:t>
            </a:r>
            <a:r>
              <a:rPr lang="es-AR" sz="2100" dirty="0">
                <a:solidFill>
                  <a:srgbClr val="000000"/>
                </a:solidFill>
                <a:latin typeface="Arial"/>
              </a:rPr>
              <a:t> </a:t>
            </a:r>
            <a:r>
              <a:rPr lang="es-AR" sz="2100" dirty="0" err="1">
                <a:solidFill>
                  <a:srgbClr val="000000"/>
                </a:solidFill>
                <a:latin typeface="Arial"/>
              </a:rPr>
              <a:t>weeks</a:t>
            </a:r>
            <a:r>
              <a:rPr lang="es-AR" sz="2100" dirty="0">
                <a:solidFill>
                  <a:srgbClr val="000000"/>
                </a:solidFill>
                <a:latin typeface="Arial"/>
              </a:rPr>
              <a:t> </a:t>
            </a:r>
            <a:r>
              <a:rPr lang="es-AR" sz="2100" dirty="0" err="1">
                <a:solidFill>
                  <a:srgbClr val="000000"/>
                </a:solidFill>
                <a:latin typeface="Arial"/>
              </a:rPr>
              <a:t>to</a:t>
            </a:r>
            <a:r>
              <a:rPr lang="es-AR" sz="2100" dirty="0">
                <a:solidFill>
                  <a:srgbClr val="000000"/>
                </a:solidFill>
                <a:latin typeface="Arial"/>
              </a:rPr>
              <a:t> </a:t>
            </a:r>
            <a:r>
              <a:rPr lang="es-AR" sz="2100" dirty="0" err="1">
                <a:solidFill>
                  <a:srgbClr val="000000"/>
                </a:solidFill>
                <a:latin typeface="Arial"/>
              </a:rPr>
              <a:t>include</a:t>
            </a:r>
            <a:r>
              <a:rPr lang="es-AR" sz="2100" dirty="0">
                <a:solidFill>
                  <a:srgbClr val="000000"/>
                </a:solidFill>
                <a:latin typeface="Arial"/>
              </a:rPr>
              <a:t> </a:t>
            </a:r>
            <a:r>
              <a:rPr lang="es-AR" sz="2100" dirty="0" err="1">
                <a:solidFill>
                  <a:srgbClr val="000000"/>
                </a:solidFill>
                <a:latin typeface="Arial"/>
              </a:rPr>
              <a:t>changes</a:t>
            </a:r>
            <a:r>
              <a:rPr lang="es-AR" sz="2100" dirty="0">
                <a:solidFill>
                  <a:srgbClr val="000000"/>
                </a:solidFill>
                <a:latin typeface="Arial"/>
              </a:rPr>
              <a:t> </a:t>
            </a:r>
            <a:r>
              <a:rPr lang="es-AR" sz="2100" dirty="0" err="1">
                <a:solidFill>
                  <a:srgbClr val="000000"/>
                </a:solidFill>
                <a:latin typeface="Arial"/>
              </a:rPr>
              <a:t>to</a:t>
            </a:r>
            <a:r>
              <a:rPr lang="es-AR" sz="2100" dirty="0">
                <a:solidFill>
                  <a:srgbClr val="000000"/>
                </a:solidFill>
                <a:latin typeface="Arial"/>
              </a:rPr>
              <a:t> PLSQL </a:t>
            </a:r>
            <a:r>
              <a:rPr lang="es-AR" sz="2100" dirty="0" err="1">
                <a:solidFill>
                  <a:srgbClr val="000000"/>
                </a:solidFill>
                <a:latin typeface="Arial"/>
              </a:rPr>
              <a:t>procedures</a:t>
            </a:r>
            <a:r>
              <a:rPr lang="es-AR" sz="2100" dirty="0">
                <a:solidFill>
                  <a:srgbClr val="000000"/>
                </a:solidFill>
                <a:latin typeface="Arial"/>
              </a:rPr>
              <a:t>, </a:t>
            </a:r>
            <a:r>
              <a:rPr lang="es-AR" sz="2100" dirty="0" err="1">
                <a:solidFill>
                  <a:srgbClr val="000000"/>
                </a:solidFill>
                <a:latin typeface="Arial"/>
              </a:rPr>
              <a:t>packages</a:t>
            </a:r>
            <a:r>
              <a:rPr lang="es-AR" sz="2100" dirty="0">
                <a:solidFill>
                  <a:srgbClr val="000000"/>
                </a:solidFill>
                <a:latin typeface="Arial"/>
              </a:rPr>
              <a:t>, </a:t>
            </a:r>
            <a:r>
              <a:rPr lang="es-AR" sz="2100" dirty="0" err="1">
                <a:solidFill>
                  <a:srgbClr val="000000"/>
                </a:solidFill>
                <a:latin typeface="Arial"/>
              </a:rPr>
              <a:t>schema</a:t>
            </a:r>
            <a:r>
              <a:rPr lang="es-AR" sz="2100" dirty="0">
                <a:solidFill>
                  <a:srgbClr val="000000"/>
                </a:solidFill>
                <a:latin typeface="Arial"/>
              </a:rPr>
              <a:t> </a:t>
            </a:r>
            <a:r>
              <a:rPr lang="es-AR" sz="2100" dirty="0" err="1">
                <a:solidFill>
                  <a:srgbClr val="000000"/>
                </a:solidFill>
                <a:latin typeface="Arial"/>
              </a:rPr>
              <a:t>changes</a:t>
            </a:r>
            <a:r>
              <a:rPr lang="es-AR" sz="2100" dirty="0">
                <a:solidFill>
                  <a:srgbClr val="000000"/>
                </a:solidFill>
                <a:latin typeface="Arial"/>
              </a:rPr>
              <a:t> and </a:t>
            </a:r>
            <a:r>
              <a:rPr lang="es-AR" sz="2100" dirty="0" err="1">
                <a:solidFill>
                  <a:srgbClr val="000000"/>
                </a:solidFill>
                <a:latin typeface="Arial"/>
              </a:rPr>
              <a:t>other</a:t>
            </a:r>
            <a:r>
              <a:rPr lang="es-AR" sz="2100" dirty="0">
                <a:solidFill>
                  <a:srgbClr val="000000"/>
                </a:solidFill>
                <a:latin typeface="Arial"/>
              </a:rPr>
              <a:t> backend </a:t>
            </a:r>
            <a:r>
              <a:rPr lang="es-AR" sz="2100" dirty="0" err="1">
                <a:solidFill>
                  <a:srgbClr val="000000"/>
                </a:solidFill>
                <a:latin typeface="Arial"/>
              </a:rPr>
              <a:t>database</a:t>
            </a:r>
            <a:r>
              <a:rPr lang="es-AR" sz="2100" dirty="0">
                <a:solidFill>
                  <a:srgbClr val="000000"/>
                </a:solidFill>
                <a:latin typeface="Arial"/>
              </a:rPr>
              <a:t> </a:t>
            </a:r>
            <a:r>
              <a:rPr lang="es-AR" sz="2100" dirty="0" err="1">
                <a:solidFill>
                  <a:srgbClr val="000000"/>
                </a:solidFill>
                <a:latin typeface="Arial"/>
              </a:rPr>
              <a:t>changes</a:t>
            </a:r>
            <a:r>
              <a:rPr lang="es-AR" sz="2100" dirty="0">
                <a:solidFill>
                  <a:srgbClr val="000000"/>
                </a:solidFill>
                <a:latin typeface="Arial"/>
              </a:rPr>
              <a:t>. </a:t>
            </a:r>
            <a:r>
              <a:rPr lang="es-AR" sz="2100" dirty="0" err="1">
                <a:solidFill>
                  <a:srgbClr val="000000"/>
                </a:solidFill>
                <a:latin typeface="Arial"/>
              </a:rPr>
              <a:t>Was</a:t>
            </a:r>
            <a:r>
              <a:rPr lang="es-AR" sz="2100" dirty="0">
                <a:solidFill>
                  <a:srgbClr val="000000"/>
                </a:solidFill>
                <a:latin typeface="Arial"/>
              </a:rPr>
              <a:t> ok </a:t>
            </a:r>
            <a:r>
              <a:rPr lang="es-AR" sz="2100" dirty="0" err="1">
                <a:solidFill>
                  <a:srgbClr val="000000"/>
                </a:solidFill>
                <a:latin typeface="Arial"/>
              </a:rPr>
              <a:t>for</a:t>
            </a:r>
            <a:r>
              <a:rPr lang="es-AR" sz="2100" dirty="0">
                <a:solidFill>
                  <a:srgbClr val="000000"/>
                </a:solidFill>
                <a:latin typeface="Arial"/>
              </a:rPr>
              <a:t> DVD </a:t>
            </a:r>
            <a:r>
              <a:rPr lang="es-AR" sz="2100" dirty="0" err="1">
                <a:solidFill>
                  <a:srgbClr val="000000"/>
                </a:solidFill>
                <a:latin typeface="Arial"/>
              </a:rPr>
              <a:t>since</a:t>
            </a:r>
            <a:r>
              <a:rPr lang="es-AR" sz="2100" dirty="0">
                <a:solidFill>
                  <a:srgbClr val="000000"/>
                </a:solidFill>
                <a:latin typeface="Arial"/>
              </a:rPr>
              <a:t> </a:t>
            </a:r>
            <a:r>
              <a:rPr lang="es-AR" sz="2100" dirty="0" err="1">
                <a:solidFill>
                  <a:srgbClr val="000000"/>
                </a:solidFill>
                <a:latin typeface="Arial"/>
              </a:rPr>
              <a:t>the</a:t>
            </a:r>
            <a:r>
              <a:rPr lang="es-AR" sz="2100" dirty="0">
                <a:solidFill>
                  <a:srgbClr val="000000"/>
                </a:solidFill>
                <a:latin typeface="Arial"/>
              </a:rPr>
              <a:t> </a:t>
            </a:r>
            <a:r>
              <a:rPr lang="es-AR" sz="2100" dirty="0" err="1">
                <a:solidFill>
                  <a:srgbClr val="000000"/>
                </a:solidFill>
                <a:latin typeface="Arial"/>
              </a:rPr>
              <a:t>shipping</a:t>
            </a:r>
            <a:r>
              <a:rPr lang="es-AR" sz="2100" dirty="0">
                <a:solidFill>
                  <a:srgbClr val="000000"/>
                </a:solidFill>
                <a:latin typeface="Arial"/>
              </a:rPr>
              <a:t> </a:t>
            </a:r>
            <a:r>
              <a:rPr lang="es-AR" sz="2100" dirty="0" err="1">
                <a:solidFill>
                  <a:srgbClr val="000000"/>
                </a:solidFill>
                <a:latin typeface="Arial"/>
              </a:rPr>
              <a:t>could</a:t>
            </a:r>
            <a:r>
              <a:rPr lang="es-AR" sz="2100" dirty="0">
                <a:solidFill>
                  <a:srgbClr val="000000"/>
                </a:solidFill>
                <a:latin typeface="Arial"/>
              </a:rPr>
              <a:t> </a:t>
            </a:r>
            <a:r>
              <a:rPr lang="es-AR" sz="2100" dirty="0" err="1">
                <a:solidFill>
                  <a:srgbClr val="000000"/>
                </a:solidFill>
                <a:latin typeface="Arial"/>
              </a:rPr>
              <a:t>happen</a:t>
            </a:r>
            <a:r>
              <a:rPr lang="es-AR" sz="2100" dirty="0">
                <a:solidFill>
                  <a:srgbClr val="000000"/>
                </a:solidFill>
                <a:latin typeface="Arial"/>
              </a:rPr>
              <a:t> after </a:t>
            </a:r>
            <a:r>
              <a:rPr lang="es-AR" sz="2100" dirty="0" err="1">
                <a:solidFill>
                  <a:srgbClr val="000000"/>
                </a:solidFill>
                <a:latin typeface="Arial"/>
              </a:rPr>
              <a:t>the</a:t>
            </a:r>
            <a:r>
              <a:rPr lang="es-AR" sz="2100" dirty="0">
                <a:solidFill>
                  <a:srgbClr val="000000"/>
                </a:solidFill>
                <a:latin typeface="Arial"/>
              </a:rPr>
              <a:t> </a:t>
            </a:r>
            <a:r>
              <a:rPr lang="es-AR" sz="2100" dirty="0" err="1">
                <a:solidFill>
                  <a:srgbClr val="000000"/>
                </a:solidFill>
                <a:latin typeface="Arial"/>
              </a:rPr>
              <a:t>site</a:t>
            </a:r>
            <a:r>
              <a:rPr lang="es-AR" sz="2100" dirty="0">
                <a:solidFill>
                  <a:srgbClr val="000000"/>
                </a:solidFill>
                <a:latin typeface="Arial"/>
              </a:rPr>
              <a:t> </a:t>
            </a:r>
            <a:r>
              <a:rPr lang="es-AR" sz="2100" dirty="0" err="1">
                <a:solidFill>
                  <a:srgbClr val="000000"/>
                </a:solidFill>
                <a:latin typeface="Arial"/>
              </a:rPr>
              <a:t>was</a:t>
            </a:r>
            <a:r>
              <a:rPr lang="es-AR" sz="2100" dirty="0">
                <a:solidFill>
                  <a:srgbClr val="000000"/>
                </a:solidFill>
                <a:latin typeface="Arial"/>
              </a:rPr>
              <a:t> back up </a:t>
            </a:r>
            <a:r>
              <a:rPr lang="es-AR" sz="2100" dirty="0" err="1">
                <a:solidFill>
                  <a:srgbClr val="000000"/>
                </a:solidFill>
                <a:latin typeface="Arial"/>
              </a:rPr>
              <a:t>but</a:t>
            </a:r>
            <a:r>
              <a:rPr lang="es-AR" sz="2100" dirty="0">
                <a:solidFill>
                  <a:srgbClr val="000000"/>
                </a:solidFill>
                <a:latin typeface="Arial"/>
              </a:rPr>
              <a:t> </a:t>
            </a:r>
            <a:r>
              <a:rPr lang="es-AR" sz="2100" dirty="0" err="1">
                <a:solidFill>
                  <a:srgbClr val="000000"/>
                </a:solidFill>
                <a:latin typeface="Arial"/>
              </a:rPr>
              <a:t>not</a:t>
            </a:r>
            <a:r>
              <a:rPr lang="es-AR" sz="2100" dirty="0">
                <a:solidFill>
                  <a:srgbClr val="000000"/>
                </a:solidFill>
                <a:latin typeface="Arial"/>
              </a:rPr>
              <a:t> </a:t>
            </a:r>
            <a:r>
              <a:rPr lang="es-AR" sz="2100" dirty="0" err="1">
                <a:solidFill>
                  <a:srgbClr val="000000"/>
                </a:solidFill>
                <a:latin typeface="Arial"/>
              </a:rPr>
              <a:t>acceptable</a:t>
            </a:r>
            <a:r>
              <a:rPr lang="es-AR" sz="2100" dirty="0">
                <a:solidFill>
                  <a:srgbClr val="000000"/>
                </a:solidFill>
                <a:latin typeface="Arial"/>
              </a:rPr>
              <a:t> </a:t>
            </a:r>
            <a:r>
              <a:rPr lang="es-AR" sz="2100" dirty="0" err="1">
                <a:solidFill>
                  <a:srgbClr val="000000"/>
                </a:solidFill>
                <a:latin typeface="Arial"/>
              </a:rPr>
              <a:t>for</a:t>
            </a:r>
            <a:r>
              <a:rPr lang="es-AR" sz="2100" dirty="0">
                <a:solidFill>
                  <a:srgbClr val="000000"/>
                </a:solidFill>
                <a:latin typeface="Arial"/>
              </a:rPr>
              <a:t> </a:t>
            </a:r>
            <a:r>
              <a:rPr lang="es-AR" sz="2100" dirty="0" err="1">
                <a:solidFill>
                  <a:srgbClr val="000000"/>
                </a:solidFill>
                <a:latin typeface="Arial"/>
              </a:rPr>
              <a:t>streaming</a:t>
            </a:r>
            <a:r>
              <a:rPr lang="es-AR" sz="2100" dirty="0">
                <a:solidFill>
                  <a:srgbClr val="000000"/>
                </a:solidFill>
                <a:latin typeface="Arial"/>
              </a:rPr>
              <a:t> </a:t>
            </a:r>
            <a:r>
              <a:rPr lang="es-AR" sz="2100" dirty="0" err="1">
                <a:solidFill>
                  <a:srgbClr val="000000"/>
                </a:solidFill>
                <a:latin typeface="Arial"/>
              </a:rPr>
              <a:t>service</a:t>
            </a:r>
            <a:r>
              <a:rPr lang="es-AR" sz="2100" dirty="0">
                <a:solidFill>
                  <a:srgbClr val="000000"/>
                </a:solidFill>
                <a:latin typeface="Arial"/>
              </a:rPr>
              <a:t>.</a:t>
            </a:r>
          </a:p>
        </p:txBody>
      </p:sp>
    </p:spTree>
    <p:extLst>
      <p:ext uri="{BB962C8B-B14F-4D97-AF65-F5344CB8AC3E}">
        <p14:creationId xmlns:p14="http://schemas.microsoft.com/office/powerpoint/2010/main" val="856569288"/>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000" dirty="0">
                <a:cs typeface="Lato"/>
              </a:rPr>
              <a:t>2008</a:t>
            </a:r>
          </a:p>
        </p:txBody>
      </p:sp>
      <p:pic>
        <p:nvPicPr>
          <p:cNvPr id="5" name="Content Placeholder 4" descr="DataCorruption.jpg"/>
          <p:cNvPicPr>
            <a:picLocks noGrp="1" noChangeAspect="1"/>
          </p:cNvPicPr>
          <p:nvPr>
            <p:ph idx="1"/>
          </p:nvPr>
        </p:nvPicPr>
        <p:blipFill>
          <a:blip r:embed="rId4">
            <a:extLst>
              <a:ext uri="{28A0092B-C50C-407E-A947-70E740481C1C}">
                <a14:useLocalDpi xmlns:a14="http://schemas.microsoft.com/office/drawing/2010/main" val="0"/>
              </a:ext>
            </a:extLst>
          </a:blip>
          <a:srcRect l="-78405" r="-78405"/>
          <a:stretch>
            <a:fillRect/>
          </a:stretch>
        </p:blipFill>
        <p:spPr>
          <a:xfrm>
            <a:off x="-1197102" y="1655241"/>
            <a:ext cx="4976000" cy="2498296"/>
          </a:xfrm>
        </p:spPr>
      </p:pic>
      <p:pic>
        <p:nvPicPr>
          <p:cNvPr id="3" name="Picture 2" descr="news.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21823" y="1590888"/>
            <a:ext cx="5936825" cy="2562648"/>
          </a:xfrm>
          <a:prstGeom prst="rect">
            <a:avLst/>
          </a:prstGeom>
        </p:spPr>
      </p:pic>
      <p:sp>
        <p:nvSpPr>
          <p:cNvPr id="6" name="CuadroTexto 5">
            <a:extLst>
              <a:ext uri="{FF2B5EF4-FFF2-40B4-BE49-F238E27FC236}">
                <a16:creationId xmlns:a16="http://schemas.microsoft.com/office/drawing/2014/main" id="{D41EE4E9-B2C4-49D9-9D78-A6161EFACA9E}"/>
              </a:ext>
            </a:extLst>
          </p:cNvPr>
          <p:cNvSpPr txBox="1"/>
          <p:nvPr/>
        </p:nvSpPr>
        <p:spPr>
          <a:xfrm>
            <a:off x="668304" y="4376266"/>
            <a:ext cx="8037157" cy="830997"/>
          </a:xfrm>
          <a:prstGeom prst="rect">
            <a:avLst/>
          </a:prstGeom>
          <a:noFill/>
        </p:spPr>
        <p:txBody>
          <a:bodyPr wrap="square">
            <a:spAutoFit/>
          </a:bodyPr>
          <a:lstStyle/>
          <a:p>
            <a:pPr defTabSz="682923"/>
            <a:r>
              <a:rPr lang="en-US" sz="2400" dirty="0">
                <a:solidFill>
                  <a:srgbClr val="000000"/>
                </a:solidFill>
                <a:latin typeface="Arial"/>
              </a:rPr>
              <a:t>This was the ugly outage and changed the way they think about infrastructure , reliability and availability.</a:t>
            </a:r>
            <a:endParaRPr lang="es-AR" sz="2400" dirty="0">
              <a:solidFill>
                <a:srgbClr val="000000"/>
              </a:solidFill>
              <a:latin typeface="Arial"/>
            </a:endParaRPr>
          </a:p>
        </p:txBody>
      </p:sp>
    </p:spTree>
    <p:custDataLst>
      <p:tags r:id="rId1"/>
    </p:custDataLst>
    <p:extLst>
      <p:ext uri="{BB962C8B-B14F-4D97-AF65-F5344CB8AC3E}">
        <p14:creationId xmlns:p14="http://schemas.microsoft.com/office/powerpoint/2010/main" val="306843865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000" dirty="0">
                <a:cs typeface="Lato"/>
              </a:rPr>
              <a:t>MOVE TO CLOUD</a:t>
            </a:r>
          </a:p>
        </p:txBody>
      </p:sp>
      <p:pic>
        <p:nvPicPr>
          <p:cNvPr id="5" name="Content Placeholder 4" descr="th (2).jpeg"/>
          <p:cNvPicPr>
            <a:picLocks noGrp="1" noChangeAspect="1"/>
          </p:cNvPicPr>
          <p:nvPr>
            <p:ph idx="1"/>
          </p:nvPr>
        </p:nvPicPr>
        <p:blipFill>
          <a:blip r:embed="rId3">
            <a:extLst>
              <a:ext uri="{28A0092B-C50C-407E-A947-70E740481C1C}">
                <a14:useLocalDpi xmlns:a14="http://schemas.microsoft.com/office/drawing/2010/main" val="0"/>
              </a:ext>
            </a:extLst>
          </a:blip>
          <a:srcRect l="-17486" r="-17486"/>
          <a:stretch>
            <a:fillRect/>
          </a:stretch>
        </p:blipFill>
        <p:spPr>
          <a:xfrm>
            <a:off x="718697" y="1587504"/>
            <a:ext cx="7883591" cy="3893920"/>
          </a:xfrm>
        </p:spPr>
      </p:pic>
    </p:spTree>
    <p:extLst>
      <p:ext uri="{BB962C8B-B14F-4D97-AF65-F5344CB8AC3E}">
        <p14:creationId xmlns:p14="http://schemas.microsoft.com/office/powerpoint/2010/main" val="2600618879"/>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000" dirty="0">
                <a:cs typeface="Lato"/>
              </a:rPr>
              <a:t>REQUIREMENTS</a:t>
            </a:r>
          </a:p>
        </p:txBody>
      </p:sp>
      <p:sp>
        <p:nvSpPr>
          <p:cNvPr id="3" name="Content Placeholder 2"/>
          <p:cNvSpPr>
            <a:spLocks noGrp="1"/>
          </p:cNvSpPr>
          <p:nvPr>
            <p:ph idx="1"/>
          </p:nvPr>
        </p:nvSpPr>
        <p:spPr/>
        <p:txBody>
          <a:bodyPr/>
          <a:lstStyle/>
          <a:p>
            <a:r>
              <a:rPr lang="en-US" dirty="0">
                <a:cs typeface="Lato"/>
              </a:rPr>
              <a:t>HIGHLY AVAILABLE</a:t>
            </a:r>
          </a:p>
          <a:p>
            <a:r>
              <a:rPr lang="en-US" dirty="0">
                <a:cs typeface="Lato"/>
              </a:rPr>
              <a:t>MULTI DATACENTER SUPPORT</a:t>
            </a:r>
          </a:p>
          <a:p>
            <a:r>
              <a:rPr lang="en-US" dirty="0">
                <a:cs typeface="Lato"/>
              </a:rPr>
              <a:t>PREDICTABLE PERFORMANCE AT SCALE</a:t>
            </a:r>
          </a:p>
          <a:p>
            <a:endParaRPr lang="en-US" dirty="0"/>
          </a:p>
          <a:p>
            <a:endParaRPr lang="en-US" dirty="0"/>
          </a:p>
          <a:p>
            <a:pPr lvl="7"/>
            <a:endParaRPr lang="en-US" dirty="0">
              <a:latin typeface="Lato"/>
            </a:endParaRPr>
          </a:p>
          <a:p>
            <a:endParaRPr lang="en-US" dirty="0"/>
          </a:p>
        </p:txBody>
      </p:sp>
      <p:pic>
        <p:nvPicPr>
          <p:cNvPr id="4" name="Picture 3" descr="th (3).jpe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4134" y="3502048"/>
            <a:ext cx="2876550" cy="1243013"/>
          </a:xfrm>
          <a:prstGeom prst="rect">
            <a:avLst/>
          </a:prstGeom>
        </p:spPr>
      </p:pic>
      <p:pic>
        <p:nvPicPr>
          <p:cNvPr id="5" name="Picture 4" descr="Cassandra_logo.svg.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58707" y="2906725"/>
            <a:ext cx="4688417" cy="2357028"/>
          </a:xfrm>
          <a:prstGeom prst="rect">
            <a:avLst/>
          </a:prstGeom>
        </p:spPr>
      </p:pic>
    </p:spTree>
    <p:custDataLst>
      <p:tags r:id="rId1"/>
    </p:custDataLst>
    <p:extLst>
      <p:ext uri="{BB962C8B-B14F-4D97-AF65-F5344CB8AC3E}">
        <p14:creationId xmlns:p14="http://schemas.microsoft.com/office/powerpoint/2010/main" val="334257072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número de diapositiva"/>
          <p:cNvSpPr>
            <a:spLocks noGrp="1"/>
          </p:cNvSpPr>
          <p:nvPr>
            <p:ph type="sldNum" sz="quarter" idx="12"/>
          </p:nvPr>
        </p:nvSpPr>
        <p:spPr/>
        <p:txBody>
          <a:bodyPr/>
          <a:lstStyle/>
          <a:p>
            <a:fld id="{42F5D46A-79D6-4DFC-8813-B09C5E786721}" type="slidenum">
              <a:rPr lang="es-AR" smtClean="0"/>
              <a:t>3</a:t>
            </a:fld>
            <a:endParaRPr lang="es-AR"/>
          </a:p>
        </p:txBody>
      </p:sp>
      <p:pic>
        <p:nvPicPr>
          <p:cNvPr id="3" name="Imagen 2">
            <a:extLst>
              <a:ext uri="{FF2B5EF4-FFF2-40B4-BE49-F238E27FC236}">
                <a16:creationId xmlns:a16="http://schemas.microsoft.com/office/drawing/2014/main" id="{B4DB5851-A4D6-431D-AFA0-F2FEA877F2C7}"/>
              </a:ext>
            </a:extLst>
          </p:cNvPr>
          <p:cNvPicPr>
            <a:picLocks noChangeAspect="1"/>
          </p:cNvPicPr>
          <p:nvPr/>
        </p:nvPicPr>
        <p:blipFill>
          <a:blip r:embed="rId2"/>
          <a:stretch>
            <a:fillRect/>
          </a:stretch>
        </p:blipFill>
        <p:spPr>
          <a:xfrm>
            <a:off x="94593" y="703385"/>
            <a:ext cx="8972374" cy="5461919"/>
          </a:xfrm>
          <a:prstGeom prst="rect">
            <a:avLst/>
          </a:prstGeom>
        </p:spPr>
      </p:pic>
    </p:spTree>
    <p:extLst>
      <p:ext uri="{BB962C8B-B14F-4D97-AF65-F5344CB8AC3E}">
        <p14:creationId xmlns:p14="http://schemas.microsoft.com/office/powerpoint/2010/main" val="1881812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15144" y="4731621"/>
            <a:ext cx="7093857" cy="449035"/>
          </a:xfrm>
        </p:spPr>
        <p:txBody>
          <a:bodyPr>
            <a:normAutofit/>
          </a:bodyPr>
          <a:lstStyle/>
          <a:p>
            <a:r>
              <a:rPr lang="en-US" dirty="0">
                <a:cs typeface="Lato"/>
              </a:rPr>
              <a:t>Horizontal, Homogenous, Commoditized</a:t>
            </a:r>
          </a:p>
        </p:txBody>
      </p:sp>
      <p:pic>
        <p:nvPicPr>
          <p:cNvPr id="6" name="Picture 5"/>
          <p:cNvPicPr>
            <a:picLocks noChangeAspect="1"/>
          </p:cNvPicPr>
          <p:nvPr/>
        </p:nvPicPr>
        <p:blipFill>
          <a:blip r:embed="rId2"/>
          <a:stretch>
            <a:fillRect/>
          </a:stretch>
        </p:blipFill>
        <p:spPr>
          <a:xfrm>
            <a:off x="101329" y="1361103"/>
            <a:ext cx="8902753" cy="3177074"/>
          </a:xfrm>
          <a:prstGeom prst="rect">
            <a:avLst/>
          </a:prstGeom>
        </p:spPr>
      </p:pic>
    </p:spTree>
    <p:extLst>
      <p:ext uri="{BB962C8B-B14F-4D97-AF65-F5344CB8AC3E}">
        <p14:creationId xmlns:p14="http://schemas.microsoft.com/office/powerpoint/2010/main" val="1345717733"/>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706671" y="857250"/>
            <a:ext cx="5730659" cy="1019144"/>
          </a:xfrm>
        </p:spPr>
        <p:txBody>
          <a:bodyPr>
            <a:normAutofit fontScale="70000" lnSpcReduction="20000"/>
          </a:bodyPr>
          <a:lstStyle/>
          <a:p>
            <a:pPr marL="0" indent="0" algn="ctr">
              <a:buNone/>
            </a:pPr>
            <a:endParaRPr lang="en-US" sz="4800" b="1" dirty="0">
              <a:cs typeface="Lato"/>
            </a:endParaRPr>
          </a:p>
          <a:p>
            <a:pPr marL="0" indent="0" algn="ctr">
              <a:buNone/>
            </a:pPr>
            <a:r>
              <a:rPr lang="en-US" sz="4800" b="1" dirty="0">
                <a:cs typeface="Lato"/>
              </a:rPr>
              <a:t>CHALLENGES</a:t>
            </a:r>
          </a:p>
        </p:txBody>
      </p:sp>
      <p:sp>
        <p:nvSpPr>
          <p:cNvPr id="4" name="Title 1">
            <a:extLst>
              <a:ext uri="{FF2B5EF4-FFF2-40B4-BE49-F238E27FC236}">
                <a16:creationId xmlns:a16="http://schemas.microsoft.com/office/drawing/2014/main" id="{16CD9588-E1D6-4469-8D02-E55A4A6070CC}"/>
              </a:ext>
            </a:extLst>
          </p:cNvPr>
          <p:cNvSpPr>
            <a:spLocks noGrp="1"/>
          </p:cNvSpPr>
          <p:nvPr>
            <p:ph type="title"/>
          </p:nvPr>
        </p:nvSpPr>
        <p:spPr>
          <a:xfrm>
            <a:off x="308610" y="2158962"/>
            <a:ext cx="4030125" cy="158278"/>
          </a:xfrm>
        </p:spPr>
        <p:txBody>
          <a:bodyPr/>
          <a:lstStyle/>
          <a:p>
            <a:r>
              <a:rPr lang="en-US" sz="1800" dirty="0">
                <a:cs typeface="Lato"/>
              </a:rPr>
              <a:t>SECURITY</a:t>
            </a:r>
          </a:p>
        </p:txBody>
      </p:sp>
      <p:pic>
        <p:nvPicPr>
          <p:cNvPr id="5" name="Content Placeholder 3" descr="network-security1.jpg">
            <a:extLst>
              <a:ext uri="{FF2B5EF4-FFF2-40B4-BE49-F238E27FC236}">
                <a16:creationId xmlns:a16="http://schemas.microsoft.com/office/drawing/2014/main" id="{3941EC04-D94C-4C4F-8A11-9D3327453680}"/>
              </a:ext>
            </a:extLst>
          </p:cNvPr>
          <p:cNvPicPr>
            <a:picLocks noChangeAspect="1"/>
          </p:cNvPicPr>
          <p:nvPr/>
        </p:nvPicPr>
        <p:blipFill>
          <a:blip r:embed="rId2" cstate="print">
            <a:extLst>
              <a:ext uri="{28A0092B-C50C-407E-A947-70E740481C1C}">
                <a14:useLocalDpi xmlns:a14="http://schemas.microsoft.com/office/drawing/2010/main" val="0"/>
              </a:ext>
            </a:extLst>
          </a:blip>
          <a:srcRect l="-25764" r="-25764"/>
          <a:stretch>
            <a:fillRect/>
          </a:stretch>
        </p:blipFill>
        <p:spPr bwMode="auto">
          <a:xfrm>
            <a:off x="715149" y="2599808"/>
            <a:ext cx="3623587" cy="178978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pic>
      <p:sp>
        <p:nvSpPr>
          <p:cNvPr id="6" name="Content Placeholder 2">
            <a:extLst>
              <a:ext uri="{FF2B5EF4-FFF2-40B4-BE49-F238E27FC236}">
                <a16:creationId xmlns:a16="http://schemas.microsoft.com/office/drawing/2014/main" id="{E4CD2BC1-0456-4B71-B941-F17B8699C532}"/>
              </a:ext>
            </a:extLst>
          </p:cNvPr>
          <p:cNvSpPr txBox="1">
            <a:spLocks/>
          </p:cNvSpPr>
          <p:nvPr/>
        </p:nvSpPr>
        <p:spPr bwMode="auto">
          <a:xfrm>
            <a:off x="4338735" y="2158962"/>
            <a:ext cx="4114800" cy="2635217"/>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4225" tIns="14225" rIns="14225" bIns="14225" numCol="1" anchor="t" anchorCtr="0" compatLnSpc="1">
            <a:prstTxWarp prst="textNoShape">
              <a:avLst/>
            </a:prstTxWarp>
            <a:normAutofit fontScale="32500" lnSpcReduction="20000"/>
          </a:bodyPr>
          <a:lstStyle>
            <a:lvl1pPr marL="227648" indent="-227648" algn="l" rtl="0" eaLnBrk="1" fontAlgn="base" hangingPunct="1">
              <a:spcBef>
                <a:spcPts val="1050"/>
              </a:spcBef>
              <a:spcAft>
                <a:spcPct val="0"/>
              </a:spcAft>
              <a:buClr>
                <a:srgbClr val="D3002D"/>
              </a:buClr>
              <a:buSzPct val="100000"/>
              <a:buFont typeface="Wingdings" charset="0"/>
              <a:buChar char="§"/>
              <a:defRPr sz="2400">
                <a:solidFill>
                  <a:schemeClr val="tx1"/>
                </a:solidFill>
                <a:latin typeface="Lato"/>
                <a:ea typeface="+mn-ea"/>
                <a:cs typeface="+mn-cs"/>
                <a:sym typeface="Arial" charset="0"/>
              </a:defRPr>
            </a:lvl1pPr>
            <a:lvl2pPr marL="436319" indent="-227648" algn="l" rtl="0" eaLnBrk="1" fontAlgn="base" hangingPunct="1">
              <a:spcBef>
                <a:spcPts val="950"/>
              </a:spcBef>
              <a:spcAft>
                <a:spcPct val="0"/>
              </a:spcAft>
              <a:buClr>
                <a:srgbClr val="D3002D"/>
              </a:buClr>
              <a:buSzPct val="100000"/>
              <a:buFont typeface="Arial" charset="0"/>
              <a:buChar char="-"/>
              <a:defRPr sz="2400">
                <a:solidFill>
                  <a:schemeClr val="tx1"/>
                </a:solidFill>
                <a:latin typeface="Lato"/>
                <a:ea typeface="+mn-ea"/>
                <a:cs typeface="+mn-cs"/>
                <a:sym typeface="Arial" charset="0"/>
              </a:defRPr>
            </a:lvl2pPr>
            <a:lvl3pPr marL="663950" indent="-227648" algn="l" rtl="0" eaLnBrk="1" fontAlgn="base" hangingPunct="1">
              <a:spcBef>
                <a:spcPts val="800"/>
              </a:spcBef>
              <a:spcAft>
                <a:spcPct val="0"/>
              </a:spcAft>
              <a:buClr>
                <a:srgbClr val="D3002D"/>
              </a:buClr>
              <a:buSzPct val="100000"/>
              <a:buFont typeface="Arial" charset="0"/>
              <a:buChar char="-"/>
              <a:defRPr sz="2400">
                <a:solidFill>
                  <a:schemeClr val="tx1"/>
                </a:solidFill>
                <a:latin typeface="Lato"/>
                <a:ea typeface="+mn-ea"/>
                <a:cs typeface="+mn-cs"/>
                <a:sym typeface="Arial" charset="0"/>
              </a:defRPr>
            </a:lvl3pPr>
            <a:lvl4pPr marL="891598" indent="-227648" algn="l" rtl="0" eaLnBrk="1" fontAlgn="base" hangingPunct="1">
              <a:spcBef>
                <a:spcPts val="650"/>
              </a:spcBef>
              <a:spcAft>
                <a:spcPct val="0"/>
              </a:spcAft>
              <a:buClr>
                <a:srgbClr val="D3002D"/>
              </a:buClr>
              <a:buSzPct val="100000"/>
              <a:buFont typeface="Arial" charset="0"/>
              <a:buChar char="-"/>
              <a:defRPr sz="2400">
                <a:solidFill>
                  <a:schemeClr val="tx1"/>
                </a:solidFill>
                <a:latin typeface="Lato"/>
                <a:ea typeface="+mn-ea"/>
                <a:cs typeface="+mn-cs"/>
                <a:sym typeface="Arial" charset="0"/>
              </a:defRPr>
            </a:lvl4pPr>
            <a:lvl5pPr marL="1119237" indent="-227648" algn="l" rtl="0" eaLnBrk="1" fontAlgn="base" hangingPunct="1">
              <a:spcBef>
                <a:spcPts val="650"/>
              </a:spcBef>
              <a:spcAft>
                <a:spcPct val="0"/>
              </a:spcAft>
              <a:buClr>
                <a:srgbClr val="D3002D"/>
              </a:buClr>
              <a:buSzPct val="100000"/>
              <a:buFont typeface="Arial" charset="0"/>
              <a:buChar char="-"/>
              <a:defRPr sz="2400">
                <a:solidFill>
                  <a:schemeClr val="tx1"/>
                </a:solidFill>
                <a:latin typeface="Lato"/>
                <a:ea typeface="+mn-ea"/>
                <a:cs typeface="+mn-cs"/>
                <a:sym typeface="Arial" charset="0"/>
              </a:defRPr>
            </a:lvl5pPr>
            <a:lvl6pPr marL="1346881" indent="-227648" algn="l" rtl="0" eaLnBrk="1" fontAlgn="base" hangingPunct="1">
              <a:spcBef>
                <a:spcPts val="650"/>
              </a:spcBef>
              <a:spcAft>
                <a:spcPct val="0"/>
              </a:spcAft>
              <a:buClr>
                <a:srgbClr val="D3002D"/>
              </a:buClr>
              <a:buSzPct val="100000"/>
              <a:buFont typeface="Arial" charset="0"/>
              <a:buChar char="-"/>
              <a:defRPr sz="2400">
                <a:solidFill>
                  <a:schemeClr val="tx1"/>
                </a:solidFill>
                <a:latin typeface="+mn-lt"/>
                <a:ea typeface="+mn-ea"/>
                <a:cs typeface="+mn-cs"/>
                <a:sym typeface="Arial" charset="0"/>
              </a:defRPr>
            </a:lvl6pPr>
            <a:lvl7pPr marL="1574525" indent="-227648" algn="l" rtl="0" eaLnBrk="1" fontAlgn="base" hangingPunct="1">
              <a:spcBef>
                <a:spcPts val="650"/>
              </a:spcBef>
              <a:spcAft>
                <a:spcPct val="0"/>
              </a:spcAft>
              <a:buClr>
                <a:srgbClr val="D3002D"/>
              </a:buClr>
              <a:buSzPct val="100000"/>
              <a:buFont typeface="Arial" charset="0"/>
              <a:buChar char="-"/>
              <a:defRPr sz="2400">
                <a:solidFill>
                  <a:schemeClr val="tx1"/>
                </a:solidFill>
                <a:latin typeface="+mn-lt"/>
                <a:ea typeface="+mn-ea"/>
                <a:cs typeface="+mn-cs"/>
                <a:sym typeface="Arial" charset="0"/>
              </a:defRPr>
            </a:lvl7pPr>
            <a:lvl8pPr marL="1802162" indent="-227648" algn="l" rtl="0" eaLnBrk="1" fontAlgn="base" hangingPunct="1">
              <a:spcBef>
                <a:spcPts val="650"/>
              </a:spcBef>
              <a:spcAft>
                <a:spcPct val="0"/>
              </a:spcAft>
              <a:buClr>
                <a:srgbClr val="D3002D"/>
              </a:buClr>
              <a:buSzPct val="100000"/>
              <a:buFont typeface="Arial" charset="0"/>
              <a:buChar char="-"/>
              <a:defRPr sz="2400">
                <a:solidFill>
                  <a:schemeClr val="tx1"/>
                </a:solidFill>
                <a:latin typeface="+mn-lt"/>
                <a:ea typeface="+mn-ea"/>
                <a:cs typeface="+mn-cs"/>
                <a:sym typeface="Arial" charset="0"/>
              </a:defRPr>
            </a:lvl8pPr>
            <a:lvl9pPr marL="2029805" indent="-227648" algn="l" rtl="0" eaLnBrk="1" fontAlgn="base" hangingPunct="1">
              <a:spcBef>
                <a:spcPts val="650"/>
              </a:spcBef>
              <a:spcAft>
                <a:spcPct val="0"/>
              </a:spcAft>
              <a:buClr>
                <a:srgbClr val="D3002D"/>
              </a:buClr>
              <a:buSzPct val="100000"/>
              <a:buFont typeface="Arial" charset="0"/>
              <a:buChar char="-"/>
              <a:defRPr sz="2400">
                <a:solidFill>
                  <a:schemeClr val="tx1"/>
                </a:solidFill>
                <a:latin typeface="+mn-lt"/>
                <a:ea typeface="+mn-ea"/>
                <a:cs typeface="+mn-cs"/>
                <a:sym typeface="Arial" charset="0"/>
              </a:defRPr>
            </a:lvl9pPr>
          </a:lstStyle>
          <a:p>
            <a:pPr marL="0" indent="0" algn="ctr" defTabSz="685800">
              <a:spcBef>
                <a:spcPts val="788"/>
              </a:spcBef>
              <a:buNone/>
            </a:pPr>
            <a:r>
              <a:rPr lang="en-US" sz="6000" kern="0">
                <a:solidFill>
                  <a:srgbClr val="000000"/>
                </a:solidFill>
                <a:cs typeface="Lato"/>
              </a:rPr>
              <a:t>DENORMALIZE</a:t>
            </a:r>
          </a:p>
          <a:p>
            <a:pPr marL="0" indent="0" algn="ctr" defTabSz="685800">
              <a:spcBef>
                <a:spcPts val="788"/>
              </a:spcBef>
              <a:buNone/>
            </a:pPr>
            <a:endParaRPr lang="en-US" sz="6000" kern="0">
              <a:solidFill>
                <a:srgbClr val="000000"/>
              </a:solidFill>
              <a:cs typeface="Lato"/>
            </a:endParaRPr>
          </a:p>
          <a:p>
            <a:pPr marL="0" indent="0" algn="ctr" defTabSz="685800">
              <a:spcBef>
                <a:spcPts val="788"/>
              </a:spcBef>
              <a:buNone/>
            </a:pPr>
            <a:r>
              <a:rPr lang="en-US" sz="4800" kern="0">
                <a:solidFill>
                  <a:srgbClr val="000000"/>
                </a:solidFill>
                <a:cs typeface="Lato"/>
              </a:rPr>
              <a:t>DENORMALIZE</a:t>
            </a:r>
          </a:p>
          <a:p>
            <a:pPr marL="0" indent="0" algn="ctr" defTabSz="685800">
              <a:spcBef>
                <a:spcPts val="788"/>
              </a:spcBef>
              <a:buNone/>
            </a:pPr>
            <a:endParaRPr lang="en-US" sz="4800" kern="0">
              <a:solidFill>
                <a:srgbClr val="000000"/>
              </a:solidFill>
              <a:cs typeface="Lato"/>
            </a:endParaRPr>
          </a:p>
          <a:p>
            <a:pPr marL="0" indent="0" algn="ctr" defTabSz="685800">
              <a:spcBef>
                <a:spcPts val="788"/>
              </a:spcBef>
              <a:buNone/>
            </a:pPr>
            <a:r>
              <a:rPr lang="en-US" sz="4425" kern="0">
                <a:solidFill>
                  <a:srgbClr val="000000"/>
                </a:solidFill>
                <a:cs typeface="Lato"/>
              </a:rPr>
              <a:t>DENORMALIZE</a:t>
            </a:r>
          </a:p>
          <a:p>
            <a:pPr marL="0" indent="0" algn="ctr" defTabSz="685800">
              <a:spcBef>
                <a:spcPts val="788"/>
              </a:spcBef>
              <a:buNone/>
            </a:pPr>
            <a:endParaRPr lang="en-US" sz="4425" kern="0">
              <a:solidFill>
                <a:srgbClr val="000000"/>
              </a:solidFill>
              <a:cs typeface="Lato"/>
            </a:endParaRPr>
          </a:p>
          <a:p>
            <a:pPr marL="0" indent="0" algn="ctr" defTabSz="685800">
              <a:spcBef>
                <a:spcPts val="788"/>
              </a:spcBef>
              <a:buNone/>
            </a:pPr>
            <a:r>
              <a:rPr lang="en-US" sz="3600" kern="0">
                <a:solidFill>
                  <a:srgbClr val="000000"/>
                </a:solidFill>
                <a:cs typeface="Lato"/>
              </a:rPr>
              <a:t>DENORMALIZE</a:t>
            </a:r>
          </a:p>
          <a:p>
            <a:pPr marL="0" indent="0" algn="ctr" defTabSz="685800">
              <a:spcBef>
                <a:spcPts val="788"/>
              </a:spcBef>
              <a:buNone/>
            </a:pPr>
            <a:endParaRPr lang="en-US" sz="3600" kern="0">
              <a:solidFill>
                <a:srgbClr val="000000"/>
              </a:solidFill>
              <a:cs typeface="Lato"/>
            </a:endParaRPr>
          </a:p>
          <a:p>
            <a:pPr marL="0" indent="0" algn="ctr" defTabSz="685800">
              <a:spcBef>
                <a:spcPts val="788"/>
              </a:spcBef>
              <a:buNone/>
            </a:pPr>
            <a:r>
              <a:rPr lang="en-US" sz="2775" kern="0">
                <a:solidFill>
                  <a:srgbClr val="000000"/>
                </a:solidFill>
                <a:cs typeface="Lato"/>
              </a:rPr>
              <a:t>DENORMALIZE</a:t>
            </a:r>
          </a:p>
          <a:p>
            <a:pPr marL="0" indent="0" algn="ctr" defTabSz="685800">
              <a:spcBef>
                <a:spcPts val="788"/>
              </a:spcBef>
              <a:buNone/>
            </a:pPr>
            <a:endParaRPr lang="en-US" sz="6000" kern="0" dirty="0">
              <a:solidFill>
                <a:srgbClr val="000000"/>
              </a:solidFill>
            </a:endParaRPr>
          </a:p>
        </p:txBody>
      </p:sp>
    </p:spTree>
    <p:extLst>
      <p:ext uri="{BB962C8B-B14F-4D97-AF65-F5344CB8AC3E}">
        <p14:creationId xmlns:p14="http://schemas.microsoft.com/office/powerpoint/2010/main" val="18753856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Marcador de número de diapositiva"/>
          <p:cNvSpPr>
            <a:spLocks noGrp="1"/>
          </p:cNvSpPr>
          <p:nvPr>
            <p:ph type="sldNum" sz="quarter" idx="12"/>
          </p:nvPr>
        </p:nvSpPr>
        <p:spPr/>
        <p:txBody>
          <a:bodyPr/>
          <a:lstStyle/>
          <a:p>
            <a:fld id="{42F5D46A-79D6-4DFC-8813-B09C5E786721}" type="slidenum">
              <a:rPr lang="es-AR" smtClean="0">
                <a:latin typeface="San serif"/>
              </a:rPr>
              <a:t>32</a:t>
            </a:fld>
            <a:endParaRPr lang="es-AR">
              <a:latin typeface="San serif"/>
            </a:endParaRPr>
          </a:p>
        </p:txBody>
      </p:sp>
      <p:pic>
        <p:nvPicPr>
          <p:cNvPr id="5" name="Imagen 4" descr="Un dibujo de un búho&#10;&#10;Descripción generada automáticamente con confianza media">
            <a:extLst>
              <a:ext uri="{FF2B5EF4-FFF2-40B4-BE49-F238E27FC236}">
                <a16:creationId xmlns:a16="http://schemas.microsoft.com/office/drawing/2014/main" id="{DEAD2988-DEA3-4D66-AA6B-87AD70AA8FBB}"/>
              </a:ext>
            </a:extLst>
          </p:cNvPr>
          <p:cNvPicPr>
            <a:picLocks noChangeAspect="1"/>
          </p:cNvPicPr>
          <p:nvPr/>
        </p:nvPicPr>
        <p:blipFill>
          <a:blip r:embed="rId2"/>
          <a:stretch>
            <a:fillRect/>
          </a:stretch>
        </p:blipFill>
        <p:spPr>
          <a:xfrm>
            <a:off x="2006598" y="77875"/>
            <a:ext cx="5328592" cy="6738734"/>
          </a:xfrm>
          <a:prstGeom prst="rect">
            <a:avLst/>
          </a:prstGeom>
        </p:spPr>
      </p:pic>
    </p:spTree>
    <p:extLst>
      <p:ext uri="{BB962C8B-B14F-4D97-AF65-F5344CB8AC3E}">
        <p14:creationId xmlns:p14="http://schemas.microsoft.com/office/powerpoint/2010/main" val="1026542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número de diapositiva"/>
          <p:cNvSpPr>
            <a:spLocks noGrp="1"/>
          </p:cNvSpPr>
          <p:nvPr>
            <p:ph type="sldNum" sz="quarter" idx="12"/>
          </p:nvPr>
        </p:nvSpPr>
        <p:spPr>
          <a:xfrm>
            <a:off x="4687888" y="5803255"/>
            <a:ext cx="2133600" cy="365125"/>
          </a:xfrm>
        </p:spPr>
        <p:txBody>
          <a:bodyPr/>
          <a:lstStyle/>
          <a:p>
            <a:fld id="{42F5D46A-79D6-4DFC-8813-B09C5E786721}" type="slidenum">
              <a:rPr lang="es-AR" smtClean="0"/>
              <a:t>33</a:t>
            </a:fld>
            <a:endParaRPr lang="es-AR"/>
          </a:p>
        </p:txBody>
      </p:sp>
      <p:pic>
        <p:nvPicPr>
          <p:cNvPr id="4" name="Imagen 3" descr="Interfaz de usuario gráfica, Texto, Aplicación, Correo electrónico&#10;&#10;Descripción generada automáticamente">
            <a:extLst>
              <a:ext uri="{FF2B5EF4-FFF2-40B4-BE49-F238E27FC236}">
                <a16:creationId xmlns:a16="http://schemas.microsoft.com/office/drawing/2014/main" id="{27539217-BA74-46DD-B70C-69B9FEF51E34}"/>
              </a:ext>
            </a:extLst>
          </p:cNvPr>
          <p:cNvPicPr>
            <a:picLocks noChangeAspect="1"/>
          </p:cNvPicPr>
          <p:nvPr/>
        </p:nvPicPr>
        <p:blipFill>
          <a:blip r:embed="rId2"/>
          <a:stretch>
            <a:fillRect/>
          </a:stretch>
        </p:blipFill>
        <p:spPr>
          <a:xfrm>
            <a:off x="305595" y="494604"/>
            <a:ext cx="8578129" cy="5398591"/>
          </a:xfrm>
          <a:prstGeom prst="rect">
            <a:avLst/>
          </a:prstGeom>
        </p:spPr>
      </p:pic>
    </p:spTree>
    <p:extLst>
      <p:ext uri="{BB962C8B-B14F-4D97-AF65-F5344CB8AC3E}">
        <p14:creationId xmlns:p14="http://schemas.microsoft.com/office/powerpoint/2010/main" val="1767463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ADC1C10E-3EDE-4FD7-97FB-2C59DB9F58DB}"/>
              </a:ext>
            </a:extLst>
          </p:cNvPr>
          <p:cNvSpPr>
            <a:spLocks noGrp="1"/>
          </p:cNvSpPr>
          <p:nvPr>
            <p:ph type="sldNum" sz="quarter" idx="12"/>
          </p:nvPr>
        </p:nvSpPr>
        <p:spPr/>
        <p:txBody>
          <a:bodyPr/>
          <a:lstStyle/>
          <a:p>
            <a:fld id="{42F5D46A-79D6-4DFC-8813-B09C5E786721}" type="slidenum">
              <a:rPr lang="es-AR" smtClean="0"/>
              <a:t>34</a:t>
            </a:fld>
            <a:endParaRPr lang="es-AR"/>
          </a:p>
        </p:txBody>
      </p:sp>
      <p:pic>
        <p:nvPicPr>
          <p:cNvPr id="5" name="Imagen 4" descr="Interfaz de usuario gráfica, Texto, Aplicación, Correo electrónico&#10;&#10;Descripción generada automáticamente">
            <a:extLst>
              <a:ext uri="{FF2B5EF4-FFF2-40B4-BE49-F238E27FC236}">
                <a16:creationId xmlns:a16="http://schemas.microsoft.com/office/drawing/2014/main" id="{DDFB2B30-B766-439B-9086-2C1855FCC4E1}"/>
              </a:ext>
            </a:extLst>
          </p:cNvPr>
          <p:cNvPicPr>
            <a:picLocks noChangeAspect="1"/>
          </p:cNvPicPr>
          <p:nvPr/>
        </p:nvPicPr>
        <p:blipFill>
          <a:blip r:embed="rId2"/>
          <a:stretch>
            <a:fillRect/>
          </a:stretch>
        </p:blipFill>
        <p:spPr>
          <a:xfrm>
            <a:off x="296791" y="8480"/>
            <a:ext cx="8550417" cy="3225157"/>
          </a:xfrm>
          <a:prstGeom prst="rect">
            <a:avLst/>
          </a:prstGeom>
        </p:spPr>
      </p:pic>
      <p:pic>
        <p:nvPicPr>
          <p:cNvPr id="7" name="Imagen 6" descr="Diagrama&#10;&#10;Descripción generada automáticamente">
            <a:extLst>
              <a:ext uri="{FF2B5EF4-FFF2-40B4-BE49-F238E27FC236}">
                <a16:creationId xmlns:a16="http://schemas.microsoft.com/office/drawing/2014/main" id="{F583B7B5-88E8-49CC-938C-A09AF9042939}"/>
              </a:ext>
            </a:extLst>
          </p:cNvPr>
          <p:cNvPicPr>
            <a:picLocks noChangeAspect="1"/>
          </p:cNvPicPr>
          <p:nvPr/>
        </p:nvPicPr>
        <p:blipFill>
          <a:blip r:embed="rId3"/>
          <a:stretch>
            <a:fillRect/>
          </a:stretch>
        </p:blipFill>
        <p:spPr>
          <a:xfrm>
            <a:off x="542588" y="3446162"/>
            <a:ext cx="8058822" cy="2643635"/>
          </a:xfrm>
          <a:prstGeom prst="rect">
            <a:avLst/>
          </a:prstGeom>
        </p:spPr>
      </p:pic>
    </p:spTree>
    <p:extLst>
      <p:ext uri="{BB962C8B-B14F-4D97-AF65-F5344CB8AC3E}">
        <p14:creationId xmlns:p14="http://schemas.microsoft.com/office/powerpoint/2010/main" val="3422337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ADC1C10E-3EDE-4FD7-97FB-2C59DB9F58DB}"/>
              </a:ext>
            </a:extLst>
          </p:cNvPr>
          <p:cNvSpPr>
            <a:spLocks noGrp="1"/>
          </p:cNvSpPr>
          <p:nvPr>
            <p:ph type="sldNum" sz="quarter" idx="12"/>
          </p:nvPr>
        </p:nvSpPr>
        <p:spPr/>
        <p:txBody>
          <a:bodyPr/>
          <a:lstStyle/>
          <a:p>
            <a:fld id="{42F5D46A-79D6-4DFC-8813-B09C5E786721}" type="slidenum">
              <a:rPr lang="es-AR" smtClean="0"/>
              <a:t>35</a:t>
            </a:fld>
            <a:endParaRPr lang="es-AR"/>
          </a:p>
        </p:txBody>
      </p:sp>
      <p:pic>
        <p:nvPicPr>
          <p:cNvPr id="4" name="Imagen 3" descr="Interfaz de usuario gráfica, Texto, Aplicación, Correo electrónico&#10;&#10;Descripción generada automáticamente">
            <a:extLst>
              <a:ext uri="{FF2B5EF4-FFF2-40B4-BE49-F238E27FC236}">
                <a16:creationId xmlns:a16="http://schemas.microsoft.com/office/drawing/2014/main" id="{9FA2B823-1136-4C72-98D5-A1BFBBF47534}"/>
              </a:ext>
            </a:extLst>
          </p:cNvPr>
          <p:cNvPicPr>
            <a:picLocks noChangeAspect="1"/>
          </p:cNvPicPr>
          <p:nvPr/>
        </p:nvPicPr>
        <p:blipFill>
          <a:blip r:embed="rId2"/>
          <a:stretch>
            <a:fillRect/>
          </a:stretch>
        </p:blipFill>
        <p:spPr>
          <a:xfrm>
            <a:off x="447967" y="149882"/>
            <a:ext cx="8231661" cy="3621501"/>
          </a:xfrm>
          <a:prstGeom prst="rect">
            <a:avLst/>
          </a:prstGeom>
        </p:spPr>
      </p:pic>
      <p:grpSp>
        <p:nvGrpSpPr>
          <p:cNvPr id="15" name="Grupo 14">
            <a:extLst>
              <a:ext uri="{FF2B5EF4-FFF2-40B4-BE49-F238E27FC236}">
                <a16:creationId xmlns:a16="http://schemas.microsoft.com/office/drawing/2014/main" id="{931E28F5-088D-498F-A96E-595622AA3EBD}"/>
              </a:ext>
            </a:extLst>
          </p:cNvPr>
          <p:cNvGrpSpPr/>
          <p:nvPr/>
        </p:nvGrpSpPr>
        <p:grpSpPr>
          <a:xfrm>
            <a:off x="384583" y="4149081"/>
            <a:ext cx="8300124" cy="2043261"/>
            <a:chOff x="384583" y="4149081"/>
            <a:chExt cx="8300124" cy="2043261"/>
          </a:xfrm>
        </p:grpSpPr>
        <p:pic>
          <p:nvPicPr>
            <p:cNvPr id="8" name="Imagen 7" descr="Texto&#10;&#10;Descripción generada automáticamente">
              <a:extLst>
                <a:ext uri="{FF2B5EF4-FFF2-40B4-BE49-F238E27FC236}">
                  <a16:creationId xmlns:a16="http://schemas.microsoft.com/office/drawing/2014/main" id="{C5D708C7-50C7-42B1-A082-D74B1CDA2CBC}"/>
                </a:ext>
              </a:extLst>
            </p:cNvPr>
            <p:cNvPicPr>
              <a:picLocks noChangeAspect="1"/>
            </p:cNvPicPr>
            <p:nvPr/>
          </p:nvPicPr>
          <p:blipFill>
            <a:blip r:embed="rId3"/>
            <a:stretch>
              <a:fillRect/>
            </a:stretch>
          </p:blipFill>
          <p:spPr>
            <a:xfrm>
              <a:off x="384583" y="4149081"/>
              <a:ext cx="8300124" cy="2016224"/>
            </a:xfrm>
            <a:prstGeom prst="rect">
              <a:avLst/>
            </a:prstGeom>
          </p:spPr>
        </p:pic>
        <p:cxnSp>
          <p:nvCxnSpPr>
            <p:cNvPr id="10" name="Conector recto 9">
              <a:extLst>
                <a:ext uri="{FF2B5EF4-FFF2-40B4-BE49-F238E27FC236}">
                  <a16:creationId xmlns:a16="http://schemas.microsoft.com/office/drawing/2014/main" id="{E34A8510-DCDF-4022-8566-A965B05154D5}"/>
                </a:ext>
              </a:extLst>
            </p:cNvPr>
            <p:cNvCxnSpPr/>
            <p:nvPr/>
          </p:nvCxnSpPr>
          <p:spPr>
            <a:xfrm>
              <a:off x="2522854" y="5619220"/>
              <a:ext cx="6051844"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 name="Conector recto 10">
              <a:extLst>
                <a:ext uri="{FF2B5EF4-FFF2-40B4-BE49-F238E27FC236}">
                  <a16:creationId xmlns:a16="http://schemas.microsoft.com/office/drawing/2014/main" id="{FF7D5D23-20F0-4A87-9F81-88F82FE5B84E}"/>
                </a:ext>
              </a:extLst>
            </p:cNvPr>
            <p:cNvCxnSpPr>
              <a:cxnSpLocks/>
            </p:cNvCxnSpPr>
            <p:nvPr/>
          </p:nvCxnSpPr>
          <p:spPr>
            <a:xfrm>
              <a:off x="501356" y="5910194"/>
              <a:ext cx="817827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 name="Conector recto 12">
              <a:extLst>
                <a:ext uri="{FF2B5EF4-FFF2-40B4-BE49-F238E27FC236}">
                  <a16:creationId xmlns:a16="http://schemas.microsoft.com/office/drawing/2014/main" id="{74D4AE7A-130B-4123-9ADC-A8E74299BF33}"/>
                </a:ext>
              </a:extLst>
            </p:cNvPr>
            <p:cNvCxnSpPr>
              <a:cxnSpLocks/>
            </p:cNvCxnSpPr>
            <p:nvPr/>
          </p:nvCxnSpPr>
          <p:spPr>
            <a:xfrm>
              <a:off x="467544" y="6192342"/>
              <a:ext cx="4104456" cy="0"/>
            </a:xfrm>
            <a:prstGeom prst="line">
              <a:avLst/>
            </a:prstGeom>
            <a:ln w="38100"/>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927155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ADC1C10E-3EDE-4FD7-97FB-2C59DB9F58DB}"/>
              </a:ext>
            </a:extLst>
          </p:cNvPr>
          <p:cNvSpPr>
            <a:spLocks noGrp="1"/>
          </p:cNvSpPr>
          <p:nvPr>
            <p:ph type="sldNum" sz="quarter" idx="12"/>
          </p:nvPr>
        </p:nvSpPr>
        <p:spPr/>
        <p:txBody>
          <a:bodyPr/>
          <a:lstStyle/>
          <a:p>
            <a:fld id="{42F5D46A-79D6-4DFC-8813-B09C5E786721}" type="slidenum">
              <a:rPr lang="es-AR" smtClean="0"/>
              <a:t>36</a:t>
            </a:fld>
            <a:endParaRPr lang="es-AR"/>
          </a:p>
        </p:txBody>
      </p:sp>
      <p:pic>
        <p:nvPicPr>
          <p:cNvPr id="5" name="Imagen 4" descr="Interfaz de usuario gráfica, Aplicación&#10;&#10;Descripción generada automáticamente">
            <a:extLst>
              <a:ext uri="{FF2B5EF4-FFF2-40B4-BE49-F238E27FC236}">
                <a16:creationId xmlns:a16="http://schemas.microsoft.com/office/drawing/2014/main" id="{398F8A62-8585-4738-9293-6FF4011C319D}"/>
              </a:ext>
            </a:extLst>
          </p:cNvPr>
          <p:cNvPicPr>
            <a:picLocks noChangeAspect="1"/>
          </p:cNvPicPr>
          <p:nvPr/>
        </p:nvPicPr>
        <p:blipFill>
          <a:blip r:embed="rId2"/>
          <a:stretch>
            <a:fillRect/>
          </a:stretch>
        </p:blipFill>
        <p:spPr>
          <a:xfrm>
            <a:off x="187661" y="1615"/>
            <a:ext cx="8704819" cy="4803812"/>
          </a:xfrm>
          <a:prstGeom prst="rect">
            <a:avLst/>
          </a:prstGeom>
        </p:spPr>
      </p:pic>
      <p:graphicFrame>
        <p:nvGraphicFramePr>
          <p:cNvPr id="4" name="Tabla 3">
            <a:extLst>
              <a:ext uri="{FF2B5EF4-FFF2-40B4-BE49-F238E27FC236}">
                <a16:creationId xmlns:a16="http://schemas.microsoft.com/office/drawing/2014/main" id="{0A851E2F-12BB-4106-AD59-A85C7EFD06F7}"/>
              </a:ext>
            </a:extLst>
          </p:cNvPr>
          <p:cNvGraphicFramePr/>
          <p:nvPr/>
        </p:nvGraphicFramePr>
        <p:xfrm>
          <a:off x="1907704" y="4806141"/>
          <a:ext cx="5184575" cy="1915333"/>
        </p:xfrm>
        <a:graphic>
          <a:graphicData uri="http://schemas.openxmlformats.org/drawingml/2006/table">
            <a:tbl>
              <a:tblPr/>
              <a:tblGrid>
                <a:gridCol w="1036915">
                  <a:extLst>
                    <a:ext uri="{9D8B030D-6E8A-4147-A177-3AD203B41FA5}">
                      <a16:colId xmlns:a16="http://schemas.microsoft.com/office/drawing/2014/main" val="3326794465"/>
                    </a:ext>
                  </a:extLst>
                </a:gridCol>
                <a:gridCol w="1036915">
                  <a:extLst>
                    <a:ext uri="{9D8B030D-6E8A-4147-A177-3AD203B41FA5}">
                      <a16:colId xmlns:a16="http://schemas.microsoft.com/office/drawing/2014/main" val="1455772783"/>
                    </a:ext>
                  </a:extLst>
                </a:gridCol>
                <a:gridCol w="1036915">
                  <a:extLst>
                    <a:ext uri="{9D8B030D-6E8A-4147-A177-3AD203B41FA5}">
                      <a16:colId xmlns:a16="http://schemas.microsoft.com/office/drawing/2014/main" val="1492143955"/>
                    </a:ext>
                  </a:extLst>
                </a:gridCol>
                <a:gridCol w="1036915">
                  <a:extLst>
                    <a:ext uri="{9D8B030D-6E8A-4147-A177-3AD203B41FA5}">
                      <a16:colId xmlns:a16="http://schemas.microsoft.com/office/drawing/2014/main" val="1126008488"/>
                    </a:ext>
                  </a:extLst>
                </a:gridCol>
                <a:gridCol w="1036915">
                  <a:extLst>
                    <a:ext uri="{9D8B030D-6E8A-4147-A177-3AD203B41FA5}">
                      <a16:colId xmlns:a16="http://schemas.microsoft.com/office/drawing/2014/main" val="816128917"/>
                    </a:ext>
                  </a:extLst>
                </a:gridCol>
              </a:tblGrid>
              <a:tr h="615015">
                <a:tc>
                  <a:txBody>
                    <a:bodyPr/>
                    <a:lstStyle/>
                    <a:p>
                      <a:pPr algn="ctr" fontAlgn="ctr">
                        <a:spcBef>
                          <a:spcPts val="0"/>
                        </a:spcBef>
                        <a:spcAft>
                          <a:spcPts val="0"/>
                        </a:spcAft>
                      </a:pPr>
                      <a:r>
                        <a:rPr lang="es-AR" sz="1200" b="1" i="0" u="none" strike="noStrike">
                          <a:solidFill>
                            <a:srgbClr val="000000"/>
                          </a:solidFill>
                          <a:effectLst/>
                          <a:latin typeface="Calibri" panose="020F0502020204030204" pitchFamily="34" charset="0"/>
                        </a:rPr>
                        <a:t> </a:t>
                      </a:r>
                      <a:endParaRPr lang="es-AR" sz="1800" b="0" i="0" u="none" strike="noStrike">
                        <a:effectLst/>
                        <a:latin typeface="Arial" panose="020B060402020202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spcBef>
                          <a:spcPts val="0"/>
                        </a:spcBef>
                        <a:spcAft>
                          <a:spcPts val="0"/>
                        </a:spcAft>
                      </a:pPr>
                      <a:r>
                        <a:rPr lang="es-AR" sz="1200" b="1" i="0" u="none" strike="noStrike">
                          <a:solidFill>
                            <a:srgbClr val="000000"/>
                          </a:solidFill>
                          <a:effectLst/>
                          <a:latin typeface="Calibri" panose="020F0502020204030204" pitchFamily="34" charset="0"/>
                        </a:rPr>
                        <a:t>Column 1</a:t>
                      </a:r>
                      <a:endParaRPr lang="es-AR" sz="1800" b="0" i="0" u="none" strike="noStrike">
                        <a:effectLst/>
                        <a:latin typeface="Arial" panose="020B060402020202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spcBef>
                          <a:spcPts val="0"/>
                        </a:spcBef>
                        <a:spcAft>
                          <a:spcPts val="0"/>
                        </a:spcAft>
                      </a:pPr>
                      <a:r>
                        <a:rPr lang="es-AR" sz="1200" b="1" i="0" u="none" strike="noStrike">
                          <a:solidFill>
                            <a:srgbClr val="000000"/>
                          </a:solidFill>
                          <a:effectLst/>
                          <a:latin typeface="Calibri" panose="020F0502020204030204" pitchFamily="34" charset="0"/>
                        </a:rPr>
                        <a:t>Column 2</a:t>
                      </a:r>
                      <a:endParaRPr lang="es-AR" sz="1800" b="0" i="0" u="none" strike="noStrike">
                        <a:effectLst/>
                        <a:latin typeface="Arial" panose="020B060402020202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spcBef>
                          <a:spcPts val="0"/>
                        </a:spcBef>
                        <a:spcAft>
                          <a:spcPts val="0"/>
                        </a:spcAft>
                      </a:pPr>
                      <a:r>
                        <a:rPr lang="es-AR" sz="1200" b="1" i="0" u="none" strike="noStrike">
                          <a:solidFill>
                            <a:srgbClr val="000000"/>
                          </a:solidFill>
                          <a:effectLst/>
                          <a:latin typeface="Calibri" panose="020F0502020204030204" pitchFamily="34" charset="0"/>
                        </a:rPr>
                        <a:t>Column 3</a:t>
                      </a:r>
                      <a:endParaRPr lang="es-AR" sz="1800" b="0" i="0" u="none" strike="noStrike">
                        <a:effectLst/>
                        <a:latin typeface="Arial" panose="020B060402020202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spcBef>
                          <a:spcPts val="0"/>
                        </a:spcBef>
                        <a:spcAft>
                          <a:spcPts val="0"/>
                        </a:spcAft>
                      </a:pPr>
                      <a:r>
                        <a:rPr lang="es-AR" sz="1200" b="1" i="0" u="none" strike="noStrike">
                          <a:solidFill>
                            <a:srgbClr val="000000"/>
                          </a:solidFill>
                          <a:effectLst/>
                          <a:latin typeface="Calibri" panose="020F0502020204030204" pitchFamily="34" charset="0"/>
                        </a:rPr>
                        <a:t>Column 4</a:t>
                      </a:r>
                      <a:endParaRPr lang="es-AR" sz="1800" b="0" i="0" u="none" strike="noStrike">
                        <a:effectLst/>
                        <a:latin typeface="Arial" panose="020B060402020202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16000695"/>
                  </a:ext>
                </a:extLst>
              </a:tr>
              <a:tr h="597443">
                <a:tc>
                  <a:txBody>
                    <a:bodyPr/>
                    <a:lstStyle/>
                    <a:p>
                      <a:pPr algn="ctr" fontAlgn="ctr">
                        <a:spcBef>
                          <a:spcPts val="0"/>
                        </a:spcBef>
                        <a:spcAft>
                          <a:spcPts val="0"/>
                        </a:spcAft>
                      </a:pPr>
                      <a:r>
                        <a:rPr lang="es-AR" sz="1200" b="1" i="0" u="none" strike="noStrike">
                          <a:solidFill>
                            <a:srgbClr val="000000"/>
                          </a:solidFill>
                          <a:effectLst/>
                          <a:latin typeface="Calibri" panose="020F0502020204030204" pitchFamily="34" charset="0"/>
                        </a:rPr>
                        <a:t>Row 1</a:t>
                      </a:r>
                      <a:endParaRPr lang="es-AR" sz="1800" b="0" i="0" u="none" strike="noStrike">
                        <a:effectLst/>
                        <a:latin typeface="Arial" panose="020B060402020202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spcBef>
                          <a:spcPts val="0"/>
                        </a:spcBef>
                        <a:spcAft>
                          <a:spcPts val="0"/>
                        </a:spcAft>
                      </a:pPr>
                      <a:r>
                        <a:rPr lang="es-AR" sz="1200" b="1" i="0" u="none" strike="noStrike">
                          <a:solidFill>
                            <a:srgbClr val="000000"/>
                          </a:solidFill>
                          <a:effectLst/>
                          <a:latin typeface="Calibri" panose="020F0502020204030204" pitchFamily="34" charset="0"/>
                        </a:rPr>
                        <a:t>Value 1</a:t>
                      </a:r>
                      <a:endParaRPr lang="es-AR" sz="1800" b="0" i="0" u="none" strike="noStrike">
                        <a:effectLst/>
                        <a:latin typeface="Arial" panose="020B060402020202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ctr">
                        <a:spcBef>
                          <a:spcPts val="0"/>
                        </a:spcBef>
                        <a:spcAft>
                          <a:spcPts val="0"/>
                        </a:spcAft>
                      </a:pPr>
                      <a:r>
                        <a:rPr lang="es-AR" sz="1200" b="1" i="0" u="none" strike="noStrike">
                          <a:solidFill>
                            <a:srgbClr val="000000"/>
                          </a:solidFill>
                          <a:effectLst/>
                          <a:latin typeface="Calibri" panose="020F0502020204030204" pitchFamily="34" charset="0"/>
                        </a:rPr>
                        <a:t>Value 2</a:t>
                      </a:r>
                      <a:endParaRPr lang="es-AR" sz="1800" b="0" i="0" u="none" strike="noStrike">
                        <a:effectLst/>
                        <a:latin typeface="Arial" panose="020B060402020202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ctr">
                        <a:spcBef>
                          <a:spcPts val="0"/>
                        </a:spcBef>
                        <a:spcAft>
                          <a:spcPts val="0"/>
                        </a:spcAft>
                      </a:pPr>
                      <a:r>
                        <a:rPr lang="es-AR" sz="1200" b="1" i="0" u="none" strike="noStrike">
                          <a:solidFill>
                            <a:srgbClr val="000000"/>
                          </a:solidFill>
                          <a:effectLst/>
                          <a:latin typeface="Calibri" panose="020F0502020204030204" pitchFamily="34" charset="0"/>
                        </a:rPr>
                        <a:t>Value 3</a:t>
                      </a:r>
                      <a:endParaRPr lang="es-AR" sz="1800" b="0" i="0" u="none" strike="noStrike">
                        <a:effectLst/>
                        <a:latin typeface="Arial" panose="020B060402020202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BDBDB"/>
                    </a:solidFill>
                  </a:tcPr>
                </a:tc>
                <a:tc>
                  <a:txBody>
                    <a:bodyPr/>
                    <a:lstStyle/>
                    <a:p>
                      <a:pPr algn="ctr" fontAlgn="ctr">
                        <a:spcBef>
                          <a:spcPts val="0"/>
                        </a:spcBef>
                        <a:spcAft>
                          <a:spcPts val="0"/>
                        </a:spcAft>
                      </a:pPr>
                      <a:r>
                        <a:rPr lang="es-AR" sz="1200" b="1" i="0" u="none" strike="noStrike">
                          <a:solidFill>
                            <a:srgbClr val="000000"/>
                          </a:solidFill>
                          <a:effectLst/>
                          <a:latin typeface="Calibri" panose="020F0502020204030204" pitchFamily="34" charset="0"/>
                        </a:rPr>
                        <a:t> </a:t>
                      </a:r>
                      <a:endParaRPr lang="es-AR" sz="1800" b="0" i="0" u="none" strike="noStrike">
                        <a:effectLst/>
                        <a:latin typeface="Arial" panose="020B060402020202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49289634"/>
                  </a:ext>
                </a:extLst>
              </a:tr>
              <a:tr h="702875">
                <a:tc>
                  <a:txBody>
                    <a:bodyPr/>
                    <a:lstStyle/>
                    <a:p>
                      <a:pPr algn="ctr" fontAlgn="ctr">
                        <a:spcBef>
                          <a:spcPts val="0"/>
                        </a:spcBef>
                        <a:spcAft>
                          <a:spcPts val="0"/>
                        </a:spcAft>
                      </a:pPr>
                      <a:r>
                        <a:rPr lang="es-AR" sz="1200" b="1" i="0" u="none" strike="noStrike">
                          <a:solidFill>
                            <a:srgbClr val="000000"/>
                          </a:solidFill>
                          <a:effectLst/>
                          <a:latin typeface="Calibri" panose="020F0502020204030204" pitchFamily="34" charset="0"/>
                        </a:rPr>
                        <a:t>Row 2</a:t>
                      </a:r>
                      <a:endParaRPr lang="es-AR" sz="1800" b="0" i="0" u="none" strike="noStrike">
                        <a:effectLst/>
                        <a:latin typeface="Arial" panose="020B060402020202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spcBef>
                          <a:spcPts val="0"/>
                        </a:spcBef>
                        <a:spcAft>
                          <a:spcPts val="0"/>
                        </a:spcAft>
                      </a:pPr>
                      <a:r>
                        <a:rPr lang="es-AR" sz="1200" b="1" i="0" u="none" strike="noStrike" dirty="0" err="1">
                          <a:solidFill>
                            <a:srgbClr val="000000"/>
                          </a:solidFill>
                          <a:effectLst/>
                          <a:latin typeface="Calibri" panose="020F0502020204030204" pitchFamily="34" charset="0"/>
                        </a:rPr>
                        <a:t>Value</a:t>
                      </a:r>
                      <a:r>
                        <a:rPr lang="es-AR" sz="1200" b="1" i="0" u="none" strike="noStrike" dirty="0">
                          <a:solidFill>
                            <a:srgbClr val="000000"/>
                          </a:solidFill>
                          <a:effectLst/>
                          <a:latin typeface="Calibri" panose="020F0502020204030204" pitchFamily="34" charset="0"/>
                        </a:rPr>
                        <a:t> 1</a:t>
                      </a:r>
                      <a:endParaRPr lang="es-AR" sz="1800" b="0" i="0" u="none" strike="noStrike" dirty="0">
                        <a:effectLst/>
                        <a:latin typeface="Arial" panose="020B060402020202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ctr">
                        <a:spcBef>
                          <a:spcPts val="0"/>
                        </a:spcBef>
                        <a:spcAft>
                          <a:spcPts val="0"/>
                        </a:spcAft>
                      </a:pPr>
                      <a:r>
                        <a:rPr lang="es-AR" sz="1200" b="1" i="0" u="none" strike="noStrike">
                          <a:solidFill>
                            <a:srgbClr val="000000"/>
                          </a:solidFill>
                          <a:effectLst/>
                          <a:latin typeface="Calibri" panose="020F0502020204030204" pitchFamily="34" charset="0"/>
                        </a:rPr>
                        <a:t> </a:t>
                      </a:r>
                      <a:endParaRPr lang="es-AR" sz="1800" b="0" i="0" u="none" strike="noStrike">
                        <a:effectLst/>
                        <a:latin typeface="Arial" panose="020B060402020202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spcBef>
                          <a:spcPts val="0"/>
                        </a:spcBef>
                        <a:spcAft>
                          <a:spcPts val="0"/>
                        </a:spcAft>
                      </a:pPr>
                      <a:r>
                        <a:rPr lang="es-AR" sz="1200" b="1" i="0" u="none" strike="noStrike">
                          <a:solidFill>
                            <a:srgbClr val="000000"/>
                          </a:solidFill>
                          <a:effectLst/>
                          <a:latin typeface="Calibri" panose="020F0502020204030204" pitchFamily="34" charset="0"/>
                        </a:rPr>
                        <a:t> </a:t>
                      </a:r>
                      <a:endParaRPr lang="es-AR" sz="1800" b="0" i="0" u="none" strike="noStrike">
                        <a:effectLst/>
                        <a:latin typeface="Arial" panose="020B060402020202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spcBef>
                          <a:spcPts val="0"/>
                        </a:spcBef>
                        <a:spcAft>
                          <a:spcPts val="0"/>
                        </a:spcAft>
                      </a:pPr>
                      <a:r>
                        <a:rPr lang="es-AR" sz="1200" b="1" i="0" u="none" strike="noStrike" dirty="0" err="1">
                          <a:solidFill>
                            <a:srgbClr val="000000"/>
                          </a:solidFill>
                          <a:effectLst/>
                          <a:latin typeface="Calibri" panose="020F0502020204030204" pitchFamily="34" charset="0"/>
                        </a:rPr>
                        <a:t>Value</a:t>
                      </a:r>
                      <a:r>
                        <a:rPr lang="es-AR" sz="1200" b="1" i="0" u="none" strike="noStrike" dirty="0">
                          <a:solidFill>
                            <a:srgbClr val="000000"/>
                          </a:solidFill>
                          <a:effectLst/>
                          <a:latin typeface="Calibri" panose="020F0502020204030204" pitchFamily="34" charset="0"/>
                        </a:rPr>
                        <a:t> 4</a:t>
                      </a:r>
                      <a:endParaRPr lang="es-AR" sz="1800" b="0" i="0" u="none" strike="noStrike" dirty="0">
                        <a:effectLst/>
                        <a:latin typeface="Arial" panose="020B060402020202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1141543078"/>
                  </a:ext>
                </a:extLst>
              </a:tr>
            </a:tbl>
          </a:graphicData>
        </a:graphic>
      </p:graphicFrame>
    </p:spTree>
    <p:extLst>
      <p:ext uri="{BB962C8B-B14F-4D97-AF65-F5344CB8AC3E}">
        <p14:creationId xmlns:p14="http://schemas.microsoft.com/office/powerpoint/2010/main" val="2302556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Marcador de número de diapositiva"/>
          <p:cNvSpPr>
            <a:spLocks noGrp="1"/>
          </p:cNvSpPr>
          <p:nvPr>
            <p:ph type="sldNum" sz="quarter" idx="12"/>
          </p:nvPr>
        </p:nvSpPr>
        <p:spPr/>
        <p:txBody>
          <a:bodyPr/>
          <a:lstStyle/>
          <a:p>
            <a:fld id="{42F5D46A-79D6-4DFC-8813-B09C5E786721}" type="slidenum">
              <a:rPr lang="es-AR" smtClean="0">
                <a:latin typeface="San serif"/>
              </a:rPr>
              <a:t>37</a:t>
            </a:fld>
            <a:endParaRPr lang="es-AR">
              <a:latin typeface="San serif"/>
            </a:endParaRPr>
          </a:p>
        </p:txBody>
      </p:sp>
      <p:grpSp>
        <p:nvGrpSpPr>
          <p:cNvPr id="20" name="Grupo 19">
            <a:extLst>
              <a:ext uri="{FF2B5EF4-FFF2-40B4-BE49-F238E27FC236}">
                <a16:creationId xmlns:a16="http://schemas.microsoft.com/office/drawing/2014/main" id="{CF4B545F-1578-4D30-8D70-F58807DA1028}"/>
              </a:ext>
            </a:extLst>
          </p:cNvPr>
          <p:cNvGrpSpPr/>
          <p:nvPr/>
        </p:nvGrpSpPr>
        <p:grpSpPr>
          <a:xfrm>
            <a:off x="305365" y="1347823"/>
            <a:ext cx="8533269" cy="3744416"/>
            <a:chOff x="305365" y="1347823"/>
            <a:chExt cx="8533269" cy="3744416"/>
          </a:xfrm>
        </p:grpSpPr>
        <p:pic>
          <p:nvPicPr>
            <p:cNvPr id="8" name="Imagen 7" descr="Imagen que contiene persona, sostener, gente, hombre&#10;&#10;Descripción generada automáticamente">
              <a:extLst>
                <a:ext uri="{FF2B5EF4-FFF2-40B4-BE49-F238E27FC236}">
                  <a16:creationId xmlns:a16="http://schemas.microsoft.com/office/drawing/2014/main" id="{E1F32F7B-135B-4D40-B600-992D2682F4F8}"/>
                </a:ext>
              </a:extLst>
            </p:cNvPr>
            <p:cNvPicPr>
              <a:picLocks noChangeAspect="1"/>
            </p:cNvPicPr>
            <p:nvPr/>
          </p:nvPicPr>
          <p:blipFill>
            <a:blip r:embed="rId2"/>
            <a:stretch>
              <a:fillRect/>
            </a:stretch>
          </p:blipFill>
          <p:spPr>
            <a:xfrm>
              <a:off x="305365" y="1347823"/>
              <a:ext cx="8533269" cy="3744416"/>
            </a:xfrm>
            <a:prstGeom prst="rect">
              <a:avLst/>
            </a:prstGeom>
          </p:spPr>
        </p:pic>
        <p:cxnSp>
          <p:nvCxnSpPr>
            <p:cNvPr id="10" name="Conector recto 9">
              <a:extLst>
                <a:ext uri="{FF2B5EF4-FFF2-40B4-BE49-F238E27FC236}">
                  <a16:creationId xmlns:a16="http://schemas.microsoft.com/office/drawing/2014/main" id="{2A868A8D-6876-49BA-9904-03DDB1E60BF7}"/>
                </a:ext>
              </a:extLst>
            </p:cNvPr>
            <p:cNvCxnSpPr/>
            <p:nvPr/>
          </p:nvCxnSpPr>
          <p:spPr>
            <a:xfrm>
              <a:off x="3245876" y="3153016"/>
              <a:ext cx="5256584"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1" name="Conector recto 10">
              <a:extLst>
                <a:ext uri="{FF2B5EF4-FFF2-40B4-BE49-F238E27FC236}">
                  <a16:creationId xmlns:a16="http://schemas.microsoft.com/office/drawing/2014/main" id="{CE12B26C-0547-40AF-A7B1-E1551F98CF5B}"/>
                </a:ext>
              </a:extLst>
            </p:cNvPr>
            <p:cNvCxnSpPr>
              <a:cxnSpLocks/>
            </p:cNvCxnSpPr>
            <p:nvPr/>
          </p:nvCxnSpPr>
          <p:spPr>
            <a:xfrm>
              <a:off x="572474" y="3414010"/>
              <a:ext cx="241535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 name="Conector recto 12">
              <a:extLst>
                <a:ext uri="{FF2B5EF4-FFF2-40B4-BE49-F238E27FC236}">
                  <a16:creationId xmlns:a16="http://schemas.microsoft.com/office/drawing/2014/main" id="{F719697C-4940-4CC7-A4A3-EFB2EC866B5A}"/>
                </a:ext>
              </a:extLst>
            </p:cNvPr>
            <p:cNvCxnSpPr>
              <a:cxnSpLocks/>
            </p:cNvCxnSpPr>
            <p:nvPr/>
          </p:nvCxnSpPr>
          <p:spPr>
            <a:xfrm>
              <a:off x="541590" y="3828126"/>
              <a:ext cx="799085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 name="Conector recto 14">
              <a:extLst>
                <a:ext uri="{FF2B5EF4-FFF2-40B4-BE49-F238E27FC236}">
                  <a16:creationId xmlns:a16="http://schemas.microsoft.com/office/drawing/2014/main" id="{78A570BE-12AB-461E-951D-A4AF4A334B9B}"/>
                </a:ext>
              </a:extLst>
            </p:cNvPr>
            <p:cNvCxnSpPr>
              <a:cxnSpLocks/>
            </p:cNvCxnSpPr>
            <p:nvPr/>
          </p:nvCxnSpPr>
          <p:spPr>
            <a:xfrm>
              <a:off x="541590" y="4101168"/>
              <a:ext cx="799085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 name="Conector recto 15">
              <a:extLst>
                <a:ext uri="{FF2B5EF4-FFF2-40B4-BE49-F238E27FC236}">
                  <a16:creationId xmlns:a16="http://schemas.microsoft.com/office/drawing/2014/main" id="{AAA011E1-FB0A-4ED9-B61A-50ED8DBE6DF5}"/>
                </a:ext>
              </a:extLst>
            </p:cNvPr>
            <p:cNvCxnSpPr>
              <a:cxnSpLocks/>
            </p:cNvCxnSpPr>
            <p:nvPr/>
          </p:nvCxnSpPr>
          <p:spPr>
            <a:xfrm>
              <a:off x="541590" y="4389200"/>
              <a:ext cx="1654146" cy="0"/>
            </a:xfrm>
            <a:prstGeom prst="line">
              <a:avLst/>
            </a:prstGeom>
            <a:ln w="28575"/>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16000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Marcador de número de diapositiva"/>
          <p:cNvSpPr>
            <a:spLocks noGrp="1"/>
          </p:cNvSpPr>
          <p:nvPr>
            <p:ph type="sldNum" sz="quarter" idx="12"/>
          </p:nvPr>
        </p:nvSpPr>
        <p:spPr/>
        <p:txBody>
          <a:bodyPr/>
          <a:lstStyle/>
          <a:p>
            <a:fld id="{42F5D46A-79D6-4DFC-8813-B09C5E786721}" type="slidenum">
              <a:rPr lang="es-AR" smtClean="0">
                <a:latin typeface="San serif"/>
              </a:rPr>
              <a:t>38</a:t>
            </a:fld>
            <a:endParaRPr lang="es-AR">
              <a:latin typeface="San serif"/>
            </a:endParaRPr>
          </a:p>
        </p:txBody>
      </p:sp>
      <p:pic>
        <p:nvPicPr>
          <p:cNvPr id="8" name="Imagen 7" descr="Interfaz de usuario gráfica, Aplicación&#10;&#10;Descripción generada automáticamente">
            <a:extLst>
              <a:ext uri="{FF2B5EF4-FFF2-40B4-BE49-F238E27FC236}">
                <a16:creationId xmlns:a16="http://schemas.microsoft.com/office/drawing/2014/main" id="{501275C0-BF6C-40E8-8AF1-EA988F5EF130}"/>
              </a:ext>
            </a:extLst>
          </p:cNvPr>
          <p:cNvPicPr>
            <a:picLocks noChangeAspect="1"/>
          </p:cNvPicPr>
          <p:nvPr/>
        </p:nvPicPr>
        <p:blipFill>
          <a:blip r:embed="rId2"/>
          <a:stretch>
            <a:fillRect/>
          </a:stretch>
        </p:blipFill>
        <p:spPr>
          <a:xfrm>
            <a:off x="399042" y="80767"/>
            <a:ext cx="8061390" cy="3626561"/>
          </a:xfrm>
          <a:prstGeom prst="rect">
            <a:avLst/>
          </a:prstGeom>
        </p:spPr>
      </p:pic>
      <p:pic>
        <p:nvPicPr>
          <p:cNvPr id="10" name="Imagen 9" descr="Interfaz de usuario gráfica, Aplicación, Correo electrónico&#10;&#10;Descripción generada automáticamente">
            <a:extLst>
              <a:ext uri="{FF2B5EF4-FFF2-40B4-BE49-F238E27FC236}">
                <a16:creationId xmlns:a16="http://schemas.microsoft.com/office/drawing/2014/main" id="{F10DA9B6-7F0D-4CDD-8B62-14FE8BF00551}"/>
              </a:ext>
            </a:extLst>
          </p:cNvPr>
          <p:cNvPicPr>
            <a:picLocks noChangeAspect="1"/>
          </p:cNvPicPr>
          <p:nvPr/>
        </p:nvPicPr>
        <p:blipFill>
          <a:blip r:embed="rId3"/>
          <a:stretch>
            <a:fillRect/>
          </a:stretch>
        </p:blipFill>
        <p:spPr>
          <a:xfrm>
            <a:off x="1095165" y="3685732"/>
            <a:ext cx="6649378" cy="3172268"/>
          </a:xfrm>
          <a:prstGeom prst="rect">
            <a:avLst/>
          </a:prstGeom>
        </p:spPr>
      </p:pic>
    </p:spTree>
    <p:extLst>
      <p:ext uri="{BB962C8B-B14F-4D97-AF65-F5344CB8AC3E}">
        <p14:creationId xmlns:p14="http://schemas.microsoft.com/office/powerpoint/2010/main" val="1860490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090465"/>
            <a:ext cx="7772400" cy="1470025"/>
          </a:xfrm>
        </p:spPr>
        <p:txBody>
          <a:bodyPr>
            <a:normAutofit/>
          </a:bodyPr>
          <a:lstStyle/>
          <a:p>
            <a:r>
              <a:rPr lang="es-AR" sz="3600" b="1" dirty="0">
                <a:solidFill>
                  <a:srgbClr val="92D050"/>
                </a:solidFill>
                <a:latin typeface="Gill Sans MT" panose="020B0502020104020203" pitchFamily="34" charset="0"/>
              </a:rPr>
              <a:t>CONSISTENCIA</a:t>
            </a:r>
          </a:p>
        </p:txBody>
      </p:sp>
      <p:sp>
        <p:nvSpPr>
          <p:cNvPr id="4" name="3 Marcador de número de diapositiva"/>
          <p:cNvSpPr>
            <a:spLocks noGrp="1"/>
          </p:cNvSpPr>
          <p:nvPr>
            <p:ph type="sldNum" sz="quarter" idx="12"/>
          </p:nvPr>
        </p:nvSpPr>
        <p:spPr/>
        <p:txBody>
          <a:bodyPr/>
          <a:lstStyle/>
          <a:p>
            <a:fld id="{42F5D46A-79D6-4DFC-8813-B09C5E786721}" type="slidenum">
              <a:rPr lang="es-AR" smtClean="0">
                <a:latin typeface="San serif"/>
              </a:rPr>
              <a:t>39</a:t>
            </a:fld>
            <a:endParaRPr lang="es-AR">
              <a:latin typeface="San serif"/>
            </a:endParaRPr>
          </a:p>
        </p:txBody>
      </p:sp>
    </p:spTree>
    <p:extLst>
      <p:ext uri="{BB962C8B-B14F-4D97-AF65-F5344CB8AC3E}">
        <p14:creationId xmlns:p14="http://schemas.microsoft.com/office/powerpoint/2010/main" val="3149270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rgbClr val="5235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480060"/>
            <a:ext cx="842848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n 2">
            <a:extLst>
              <a:ext uri="{FF2B5EF4-FFF2-40B4-BE49-F238E27FC236}">
                <a16:creationId xmlns:a16="http://schemas.microsoft.com/office/drawing/2014/main" id="{3D06DA11-7119-420B-AD10-0CA529A56256}"/>
              </a:ext>
            </a:extLst>
          </p:cNvPr>
          <p:cNvPicPr>
            <a:picLocks noChangeAspect="1"/>
          </p:cNvPicPr>
          <p:nvPr/>
        </p:nvPicPr>
        <p:blipFill>
          <a:blip r:embed="rId2"/>
          <a:stretch>
            <a:fillRect/>
          </a:stretch>
        </p:blipFill>
        <p:spPr>
          <a:xfrm>
            <a:off x="482600" y="692696"/>
            <a:ext cx="8178799" cy="4641468"/>
          </a:xfrm>
          <a:prstGeom prst="rect">
            <a:avLst/>
          </a:prstGeom>
        </p:spPr>
      </p:pic>
      <p:sp>
        <p:nvSpPr>
          <p:cNvPr id="2" name="Marcador de número de diapositiva 1">
            <a:extLst>
              <a:ext uri="{FF2B5EF4-FFF2-40B4-BE49-F238E27FC236}">
                <a16:creationId xmlns:a16="http://schemas.microsoft.com/office/drawing/2014/main" id="{815320E5-3965-45FE-9A3F-AF5E57D04174}"/>
              </a:ext>
            </a:extLst>
          </p:cNvPr>
          <p:cNvSpPr>
            <a:spLocks noGrp="1"/>
          </p:cNvSpPr>
          <p:nvPr>
            <p:ph type="sldNum" sz="quarter" idx="12"/>
          </p:nvPr>
        </p:nvSpPr>
        <p:spPr>
          <a:xfrm>
            <a:off x="6457950" y="6356350"/>
            <a:ext cx="2057400" cy="365125"/>
          </a:xfrm>
        </p:spPr>
        <p:txBody>
          <a:bodyPr>
            <a:normAutofit/>
          </a:bodyPr>
          <a:lstStyle/>
          <a:p>
            <a:pPr>
              <a:spcAft>
                <a:spcPts val="600"/>
              </a:spcAft>
            </a:pPr>
            <a:fld id="{42F5D46A-79D6-4DFC-8813-B09C5E786721}" type="slidenum">
              <a:rPr lang="es-AR">
                <a:solidFill>
                  <a:srgbClr val="FFFFFF"/>
                </a:solidFill>
              </a:rPr>
              <a:pPr>
                <a:spcAft>
                  <a:spcPts val="600"/>
                </a:spcAft>
              </a:pPr>
              <a:t>4</a:t>
            </a:fld>
            <a:endParaRPr lang="es-AR">
              <a:solidFill>
                <a:srgbClr val="FFFFFF"/>
              </a:solidFill>
            </a:endParaRPr>
          </a:p>
        </p:txBody>
      </p:sp>
      <p:pic>
        <p:nvPicPr>
          <p:cNvPr id="4" name="Imagen 3">
            <a:extLst>
              <a:ext uri="{FF2B5EF4-FFF2-40B4-BE49-F238E27FC236}">
                <a16:creationId xmlns:a16="http://schemas.microsoft.com/office/drawing/2014/main" id="{4DE4FDAC-4F70-455F-972F-4913E8D59912}"/>
              </a:ext>
            </a:extLst>
          </p:cNvPr>
          <p:cNvPicPr>
            <a:picLocks noChangeAspect="1"/>
          </p:cNvPicPr>
          <p:nvPr/>
        </p:nvPicPr>
        <p:blipFill>
          <a:blip r:embed="rId3"/>
          <a:stretch>
            <a:fillRect/>
          </a:stretch>
        </p:blipFill>
        <p:spPr>
          <a:xfrm>
            <a:off x="6876255" y="5046635"/>
            <a:ext cx="1785143" cy="1254079"/>
          </a:xfrm>
          <a:prstGeom prst="rect">
            <a:avLst/>
          </a:prstGeom>
        </p:spPr>
      </p:pic>
    </p:spTree>
    <p:extLst>
      <p:ext uri="{BB962C8B-B14F-4D97-AF65-F5344CB8AC3E}">
        <p14:creationId xmlns:p14="http://schemas.microsoft.com/office/powerpoint/2010/main" val="3827360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número de diapositiva"/>
          <p:cNvSpPr>
            <a:spLocks noGrp="1"/>
          </p:cNvSpPr>
          <p:nvPr>
            <p:ph type="sldNum" sz="quarter" idx="12"/>
          </p:nvPr>
        </p:nvSpPr>
        <p:spPr/>
        <p:txBody>
          <a:bodyPr/>
          <a:lstStyle/>
          <a:p>
            <a:fld id="{42F5D46A-79D6-4DFC-8813-B09C5E786721}" type="slidenum">
              <a:rPr lang="es-AR" smtClean="0"/>
              <a:t>40</a:t>
            </a:fld>
            <a:endParaRPr lang="es-AR"/>
          </a:p>
        </p:txBody>
      </p:sp>
      <p:sp>
        <p:nvSpPr>
          <p:cNvPr id="5" name="4 CuadroTexto"/>
          <p:cNvSpPr txBox="1"/>
          <p:nvPr/>
        </p:nvSpPr>
        <p:spPr>
          <a:xfrm>
            <a:off x="574480" y="396195"/>
            <a:ext cx="7357640" cy="1754326"/>
          </a:xfrm>
          <a:prstGeom prst="rect">
            <a:avLst/>
          </a:prstGeom>
          <a:noFill/>
        </p:spPr>
        <p:txBody>
          <a:bodyPr wrap="square" rtlCol="0">
            <a:spAutoFit/>
          </a:bodyPr>
          <a:lstStyle/>
          <a:p>
            <a:r>
              <a:rPr lang="es-AR" sz="3600" dirty="0"/>
              <a:t>Modelos de consistencia: determina la visibilidad y el orden aparente de las actualizaciones.</a:t>
            </a:r>
          </a:p>
        </p:txBody>
      </p:sp>
      <p:sp>
        <p:nvSpPr>
          <p:cNvPr id="6" name="2 Subtítulo">
            <a:extLst>
              <a:ext uri="{FF2B5EF4-FFF2-40B4-BE49-F238E27FC236}">
                <a16:creationId xmlns:a16="http://schemas.microsoft.com/office/drawing/2014/main" id="{DEE20212-2E36-435A-8019-15A641F2868D}"/>
              </a:ext>
            </a:extLst>
          </p:cNvPr>
          <p:cNvSpPr txBox="1">
            <a:spLocks/>
          </p:cNvSpPr>
          <p:nvPr/>
        </p:nvSpPr>
        <p:spPr>
          <a:xfrm>
            <a:off x="539552" y="2636912"/>
            <a:ext cx="8064896" cy="3528392"/>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s-AR" sz="3600" b="1" dirty="0">
                <a:solidFill>
                  <a:srgbClr val="FE74C6"/>
                </a:solidFill>
              </a:rPr>
              <a:t>Es básicamente un contrato entre los procesos y el almacén de datos. Este contrato dice que, si los procesos aceptan obedecer ciertas reglas, el almacén promete funcionar correctamente.</a:t>
            </a:r>
          </a:p>
        </p:txBody>
      </p:sp>
    </p:spTree>
    <p:extLst>
      <p:ext uri="{BB962C8B-B14F-4D97-AF65-F5344CB8AC3E}">
        <p14:creationId xmlns:p14="http://schemas.microsoft.com/office/powerpoint/2010/main" val="240412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número de diapositiva"/>
          <p:cNvSpPr>
            <a:spLocks noGrp="1"/>
          </p:cNvSpPr>
          <p:nvPr>
            <p:ph type="sldNum" sz="quarter" idx="12"/>
          </p:nvPr>
        </p:nvSpPr>
        <p:spPr/>
        <p:txBody>
          <a:bodyPr/>
          <a:lstStyle/>
          <a:p>
            <a:fld id="{42F5D46A-79D6-4DFC-8813-B09C5E786721}" type="slidenum">
              <a:rPr lang="es-AR" smtClean="0"/>
              <a:t>41</a:t>
            </a:fld>
            <a:endParaRPr lang="es-AR"/>
          </a:p>
        </p:txBody>
      </p:sp>
      <p:sp>
        <p:nvSpPr>
          <p:cNvPr id="5" name="4 CuadroTexto"/>
          <p:cNvSpPr txBox="1"/>
          <p:nvPr/>
        </p:nvSpPr>
        <p:spPr>
          <a:xfrm>
            <a:off x="310704" y="220345"/>
            <a:ext cx="8509767" cy="1754326"/>
          </a:xfrm>
          <a:prstGeom prst="rect">
            <a:avLst/>
          </a:prstGeom>
          <a:noFill/>
        </p:spPr>
        <p:txBody>
          <a:bodyPr wrap="square" rtlCol="0">
            <a:spAutoFit/>
          </a:bodyPr>
          <a:lstStyle/>
          <a:p>
            <a:r>
              <a:rPr lang="es-AR" sz="3600" dirty="0"/>
              <a:t>Consistencia fuerte: todas las operaciones de lectura deben devolver datos de la última operación de escritura completada.</a:t>
            </a:r>
          </a:p>
        </p:txBody>
      </p:sp>
      <p:sp>
        <p:nvSpPr>
          <p:cNvPr id="7" name="2 Subtítulo"/>
          <p:cNvSpPr txBox="1">
            <a:spLocks/>
          </p:cNvSpPr>
          <p:nvPr/>
        </p:nvSpPr>
        <p:spPr>
          <a:xfrm>
            <a:off x="310703" y="1973254"/>
            <a:ext cx="8509767" cy="2255231"/>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s-AR" b="1" dirty="0">
                <a:solidFill>
                  <a:srgbClr val="FE74C6"/>
                </a:solidFill>
              </a:rPr>
              <a:t>Consistencia eventual: las operaciones de lectura verán, conforme pasa el tiempo, las escrituras. En un estado de equilibrio, el estado devolvería el último valor escrito.</a:t>
            </a:r>
          </a:p>
        </p:txBody>
      </p:sp>
      <p:sp>
        <p:nvSpPr>
          <p:cNvPr id="36" name="35 CuadroTexto"/>
          <p:cNvSpPr txBox="1"/>
          <p:nvPr/>
        </p:nvSpPr>
        <p:spPr>
          <a:xfrm>
            <a:off x="284880" y="4303033"/>
            <a:ext cx="8116544" cy="1877437"/>
          </a:xfrm>
          <a:prstGeom prst="rect">
            <a:avLst/>
          </a:prstGeom>
          <a:noFill/>
        </p:spPr>
        <p:txBody>
          <a:bodyPr wrap="square" rtlCol="0">
            <a:spAutoFit/>
          </a:bodyPr>
          <a:lstStyle/>
          <a:p>
            <a:r>
              <a:rPr lang="es-AR" sz="2800" dirty="0"/>
              <a:t>A medida que</a:t>
            </a:r>
          </a:p>
          <a:p>
            <a:r>
              <a:rPr lang="es-AR" sz="2400" dirty="0"/>
              <a:t>		</a:t>
            </a:r>
            <a:r>
              <a:rPr lang="es-AR" sz="6000" dirty="0"/>
              <a:t> t   </a:t>
            </a:r>
            <a:r>
              <a:rPr lang="es-AR" sz="2400" dirty="0"/>
              <a:t>                     </a:t>
            </a:r>
            <a:r>
              <a:rPr lang="es-AR" sz="6000" b="1" dirty="0">
                <a:solidFill>
                  <a:srgbClr val="FE74C6"/>
                </a:solidFill>
                <a:sym typeface="Symbol" panose="05050102010706020507" pitchFamily="18" charset="2"/>
              </a:rPr>
              <a:t></a:t>
            </a:r>
            <a:r>
              <a:rPr lang="es-AR" sz="2400" dirty="0"/>
              <a:t> </a:t>
            </a:r>
          </a:p>
          <a:p>
            <a:pPr algn="r"/>
            <a:r>
              <a:rPr lang="es-AR" sz="2800" b="1" dirty="0">
                <a:solidFill>
                  <a:srgbClr val="FE74C6"/>
                </a:solidFill>
              </a:rPr>
              <a:t>los clientes verán las escrituras</a:t>
            </a:r>
          </a:p>
        </p:txBody>
      </p:sp>
      <p:sp>
        <p:nvSpPr>
          <p:cNvPr id="21" name="20 Flecha derecha"/>
          <p:cNvSpPr/>
          <p:nvPr/>
        </p:nvSpPr>
        <p:spPr>
          <a:xfrm>
            <a:off x="3131840" y="5233049"/>
            <a:ext cx="1584176" cy="17318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Tree>
    <p:extLst>
      <p:ext uri="{BB962C8B-B14F-4D97-AF65-F5344CB8AC3E}">
        <p14:creationId xmlns:p14="http://schemas.microsoft.com/office/powerpoint/2010/main" val="343027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fade">
                                      <p:cBhvr>
                                        <p:cTn id="17" dur="500"/>
                                        <p:tgtEl>
                                          <p:spTgt spid="3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36" grpId="0"/>
      <p:bldP spid="21"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número de diapositiva"/>
          <p:cNvSpPr>
            <a:spLocks noGrp="1"/>
          </p:cNvSpPr>
          <p:nvPr>
            <p:ph type="sldNum" sz="quarter" idx="12"/>
          </p:nvPr>
        </p:nvSpPr>
        <p:spPr/>
        <p:txBody>
          <a:bodyPr/>
          <a:lstStyle/>
          <a:p>
            <a:fld id="{42F5D46A-79D6-4DFC-8813-B09C5E786721}" type="slidenum">
              <a:rPr lang="es-AR" smtClean="0"/>
              <a:t>42</a:t>
            </a:fld>
            <a:endParaRPr lang="es-AR"/>
          </a:p>
        </p:txBody>
      </p:sp>
      <p:sp>
        <p:nvSpPr>
          <p:cNvPr id="7" name="2 Subtítulo"/>
          <p:cNvSpPr txBox="1">
            <a:spLocks/>
          </p:cNvSpPr>
          <p:nvPr/>
        </p:nvSpPr>
        <p:spPr>
          <a:xfrm>
            <a:off x="790058" y="548680"/>
            <a:ext cx="7114451" cy="621475"/>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s-AR" sz="4800" b="1" dirty="0">
                <a:solidFill>
                  <a:srgbClr val="FE74C6"/>
                </a:solidFill>
              </a:rPr>
              <a:t>Consistencia no estricta</a:t>
            </a:r>
          </a:p>
        </p:txBody>
      </p:sp>
      <p:sp>
        <p:nvSpPr>
          <p:cNvPr id="11" name="2 Subtítulo"/>
          <p:cNvSpPr txBox="1">
            <a:spLocks/>
          </p:cNvSpPr>
          <p:nvPr/>
        </p:nvSpPr>
        <p:spPr>
          <a:xfrm>
            <a:off x="287653" y="2900714"/>
            <a:ext cx="8520694" cy="312057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s-AR" b="1" dirty="0">
                <a:solidFill>
                  <a:srgbClr val="FE74C6"/>
                </a:solidFill>
              </a:rPr>
              <a:t>El cliente lees sus actualizaciones inmediatamente después de que hayan sido completadas, independientemente si escribe en un server y lee de otro. Las actualizaciones de otros clientes no tienen por qué ser visibles instantáneamente.</a:t>
            </a:r>
          </a:p>
        </p:txBody>
      </p:sp>
      <p:sp>
        <p:nvSpPr>
          <p:cNvPr id="36" name="35 CuadroTexto"/>
          <p:cNvSpPr txBox="1"/>
          <p:nvPr/>
        </p:nvSpPr>
        <p:spPr>
          <a:xfrm>
            <a:off x="239279" y="1712269"/>
            <a:ext cx="8709748" cy="646331"/>
          </a:xfrm>
          <a:prstGeom prst="rect">
            <a:avLst/>
          </a:prstGeom>
          <a:noFill/>
        </p:spPr>
        <p:txBody>
          <a:bodyPr wrap="square" rtlCol="0">
            <a:spAutoFit/>
          </a:bodyPr>
          <a:lstStyle/>
          <a:p>
            <a:r>
              <a:rPr lang="es-AR" sz="3600" dirty="0" err="1"/>
              <a:t>Read</a:t>
            </a:r>
            <a:r>
              <a:rPr lang="es-AR" sz="3600" dirty="0"/>
              <a:t> </a:t>
            </a:r>
            <a:r>
              <a:rPr lang="es-AR" sz="3600" dirty="0" err="1"/>
              <a:t>Your</a:t>
            </a:r>
            <a:r>
              <a:rPr lang="es-AR" sz="3600" dirty="0"/>
              <a:t> </a:t>
            </a:r>
            <a:r>
              <a:rPr lang="es-AR" sz="3600" dirty="0" err="1"/>
              <a:t>Own</a:t>
            </a:r>
            <a:r>
              <a:rPr lang="es-AR" sz="3600" dirty="0"/>
              <a:t> </a:t>
            </a:r>
            <a:r>
              <a:rPr lang="es-AR" sz="3600" dirty="0" err="1"/>
              <a:t>Writes</a:t>
            </a:r>
            <a:r>
              <a:rPr lang="es-AR" sz="3600" dirty="0"/>
              <a:t> (RYOW) </a:t>
            </a:r>
            <a:r>
              <a:rPr lang="es-AR" sz="3600" dirty="0" err="1"/>
              <a:t>consistency</a:t>
            </a:r>
            <a:endParaRPr lang="es-AR" sz="3600" dirty="0"/>
          </a:p>
        </p:txBody>
      </p:sp>
    </p:spTree>
    <p:extLst>
      <p:ext uri="{BB962C8B-B14F-4D97-AF65-F5344CB8AC3E}">
        <p14:creationId xmlns:p14="http://schemas.microsoft.com/office/powerpoint/2010/main" val="774140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fade">
                                      <p:cBhvr>
                                        <p:cTn id="12" dur="500"/>
                                        <p:tgtEl>
                                          <p:spTgt spid="3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36"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número de diapositiva"/>
          <p:cNvSpPr>
            <a:spLocks noGrp="1"/>
          </p:cNvSpPr>
          <p:nvPr>
            <p:ph type="sldNum" sz="quarter" idx="12"/>
          </p:nvPr>
        </p:nvSpPr>
        <p:spPr/>
        <p:txBody>
          <a:bodyPr/>
          <a:lstStyle/>
          <a:p>
            <a:fld id="{42F5D46A-79D6-4DFC-8813-B09C5E786721}" type="slidenum">
              <a:rPr lang="es-AR" smtClean="0"/>
              <a:t>43</a:t>
            </a:fld>
            <a:endParaRPr lang="es-AR"/>
          </a:p>
        </p:txBody>
      </p:sp>
      <p:sp>
        <p:nvSpPr>
          <p:cNvPr id="7" name="2 Subtítulo"/>
          <p:cNvSpPr txBox="1">
            <a:spLocks/>
          </p:cNvSpPr>
          <p:nvPr/>
        </p:nvSpPr>
        <p:spPr>
          <a:xfrm>
            <a:off x="790058" y="548680"/>
            <a:ext cx="7114451" cy="621475"/>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s-AR" sz="4800" b="1" dirty="0">
                <a:solidFill>
                  <a:srgbClr val="FE74C6"/>
                </a:solidFill>
              </a:rPr>
              <a:t>Consistencia no estricta</a:t>
            </a:r>
          </a:p>
        </p:txBody>
      </p:sp>
      <p:sp>
        <p:nvSpPr>
          <p:cNvPr id="11" name="2 Subtítulo"/>
          <p:cNvSpPr txBox="1">
            <a:spLocks/>
          </p:cNvSpPr>
          <p:nvPr/>
        </p:nvSpPr>
        <p:spPr>
          <a:xfrm>
            <a:off x="287653" y="2900714"/>
            <a:ext cx="8520694" cy="204045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s-AR" b="1" dirty="0">
                <a:solidFill>
                  <a:srgbClr val="FE74C6"/>
                </a:solidFill>
              </a:rPr>
              <a:t>Un poco más débil que RYOW. Provee ésta consistencia solo si el cliente está dentro de la misma sesión. Usualmente sobre el mismo server.</a:t>
            </a:r>
          </a:p>
        </p:txBody>
      </p:sp>
      <p:sp>
        <p:nvSpPr>
          <p:cNvPr id="36" name="35 CuadroTexto"/>
          <p:cNvSpPr txBox="1"/>
          <p:nvPr/>
        </p:nvSpPr>
        <p:spPr>
          <a:xfrm>
            <a:off x="292034" y="1712269"/>
            <a:ext cx="4473401" cy="646331"/>
          </a:xfrm>
          <a:prstGeom prst="rect">
            <a:avLst/>
          </a:prstGeom>
          <a:noFill/>
        </p:spPr>
        <p:txBody>
          <a:bodyPr wrap="square" rtlCol="0">
            <a:spAutoFit/>
          </a:bodyPr>
          <a:lstStyle/>
          <a:p>
            <a:r>
              <a:rPr lang="es-AR" sz="3600" dirty="0"/>
              <a:t>Consistencia de sesión</a:t>
            </a:r>
          </a:p>
        </p:txBody>
      </p:sp>
    </p:spTree>
    <p:extLst>
      <p:ext uri="{BB962C8B-B14F-4D97-AF65-F5344CB8AC3E}">
        <p14:creationId xmlns:p14="http://schemas.microsoft.com/office/powerpoint/2010/main" val="1969110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9"/>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fade">
                                      <p:cBhvr>
                                        <p:cTn id="11" dur="500"/>
                                        <p:tgtEl>
                                          <p:spTgt spid="3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36"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número de diapositiva"/>
          <p:cNvSpPr>
            <a:spLocks noGrp="1"/>
          </p:cNvSpPr>
          <p:nvPr>
            <p:ph type="sldNum" sz="quarter" idx="12"/>
          </p:nvPr>
        </p:nvSpPr>
        <p:spPr/>
        <p:txBody>
          <a:bodyPr/>
          <a:lstStyle/>
          <a:p>
            <a:fld id="{42F5D46A-79D6-4DFC-8813-B09C5E786721}" type="slidenum">
              <a:rPr lang="es-AR" smtClean="0"/>
              <a:t>44</a:t>
            </a:fld>
            <a:endParaRPr lang="es-AR"/>
          </a:p>
        </p:txBody>
      </p:sp>
      <p:sp>
        <p:nvSpPr>
          <p:cNvPr id="7" name="2 Subtítulo"/>
          <p:cNvSpPr txBox="1">
            <a:spLocks/>
          </p:cNvSpPr>
          <p:nvPr/>
        </p:nvSpPr>
        <p:spPr>
          <a:xfrm>
            <a:off x="790058" y="548680"/>
            <a:ext cx="7114451" cy="621475"/>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s-AR" sz="4800" b="1" dirty="0">
                <a:solidFill>
                  <a:srgbClr val="FE74C6"/>
                </a:solidFill>
              </a:rPr>
              <a:t>Consistencia no estricta</a:t>
            </a:r>
          </a:p>
        </p:txBody>
      </p:sp>
      <p:sp>
        <p:nvSpPr>
          <p:cNvPr id="36" name="35 CuadroTexto"/>
          <p:cNvSpPr txBox="1"/>
          <p:nvPr/>
        </p:nvSpPr>
        <p:spPr>
          <a:xfrm>
            <a:off x="292034" y="1712269"/>
            <a:ext cx="4473401" cy="646331"/>
          </a:xfrm>
          <a:prstGeom prst="rect">
            <a:avLst/>
          </a:prstGeom>
          <a:noFill/>
        </p:spPr>
        <p:txBody>
          <a:bodyPr wrap="square" rtlCol="0">
            <a:spAutoFit/>
          </a:bodyPr>
          <a:lstStyle/>
          <a:p>
            <a:r>
              <a:rPr lang="es-AR" sz="3600" dirty="0"/>
              <a:t>Consistencia eventual</a:t>
            </a:r>
          </a:p>
        </p:txBody>
      </p:sp>
      <p:pic>
        <p:nvPicPr>
          <p:cNvPr id="3" name="Imagen 2">
            <a:extLst>
              <a:ext uri="{FF2B5EF4-FFF2-40B4-BE49-F238E27FC236}">
                <a16:creationId xmlns:a16="http://schemas.microsoft.com/office/drawing/2014/main" id="{6C7618E4-0F4A-457E-99C5-5C2C0F96138A}"/>
              </a:ext>
            </a:extLst>
          </p:cNvPr>
          <p:cNvPicPr>
            <a:picLocks noChangeAspect="1"/>
          </p:cNvPicPr>
          <p:nvPr/>
        </p:nvPicPr>
        <p:blipFill>
          <a:blip r:embed="rId2"/>
          <a:stretch>
            <a:fillRect/>
          </a:stretch>
        </p:blipFill>
        <p:spPr>
          <a:xfrm>
            <a:off x="4891929" y="1712269"/>
            <a:ext cx="3322542" cy="4983469"/>
          </a:xfrm>
          <a:prstGeom prst="rect">
            <a:avLst/>
          </a:prstGeom>
        </p:spPr>
      </p:pic>
    </p:spTree>
    <p:extLst>
      <p:ext uri="{BB962C8B-B14F-4D97-AF65-F5344CB8AC3E}">
        <p14:creationId xmlns:p14="http://schemas.microsoft.com/office/powerpoint/2010/main" val="160909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9"/>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fade">
                                      <p:cBhvr>
                                        <p:cTn id="11" dur="500"/>
                                        <p:tgtEl>
                                          <p:spTgt spid="3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6"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número de diapositiva"/>
          <p:cNvSpPr>
            <a:spLocks noGrp="1"/>
          </p:cNvSpPr>
          <p:nvPr>
            <p:ph type="sldNum" sz="quarter" idx="12"/>
          </p:nvPr>
        </p:nvSpPr>
        <p:spPr/>
        <p:txBody>
          <a:bodyPr/>
          <a:lstStyle/>
          <a:p>
            <a:fld id="{42F5D46A-79D6-4DFC-8813-B09C5E786721}" type="slidenum">
              <a:rPr lang="es-AR" smtClean="0"/>
              <a:t>45</a:t>
            </a:fld>
            <a:endParaRPr lang="es-AR"/>
          </a:p>
        </p:txBody>
      </p:sp>
      <p:sp>
        <p:nvSpPr>
          <p:cNvPr id="7" name="2 Subtítulo"/>
          <p:cNvSpPr txBox="1">
            <a:spLocks/>
          </p:cNvSpPr>
          <p:nvPr/>
        </p:nvSpPr>
        <p:spPr>
          <a:xfrm>
            <a:off x="3368695" y="196294"/>
            <a:ext cx="2217605" cy="435993"/>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s-AR" sz="2400" b="1" dirty="0"/>
              <a:t>Teorema</a:t>
            </a:r>
            <a:r>
              <a:rPr lang="es-AR" sz="2400" b="1" dirty="0">
                <a:solidFill>
                  <a:srgbClr val="FE74C6"/>
                </a:solidFill>
              </a:rPr>
              <a:t> CAP</a:t>
            </a:r>
          </a:p>
          <a:p>
            <a:pPr marL="0" indent="0" algn="ctr">
              <a:buNone/>
            </a:pPr>
            <a:endParaRPr lang="es-AR" sz="2400" b="1" dirty="0">
              <a:solidFill>
                <a:srgbClr val="FE74C6"/>
              </a:solidFill>
            </a:endParaRPr>
          </a:p>
        </p:txBody>
      </p:sp>
      <p:grpSp>
        <p:nvGrpSpPr>
          <p:cNvPr id="4" name="Grupo 3">
            <a:extLst>
              <a:ext uri="{FF2B5EF4-FFF2-40B4-BE49-F238E27FC236}">
                <a16:creationId xmlns:a16="http://schemas.microsoft.com/office/drawing/2014/main" id="{6D553684-C8BF-4AD7-899C-86A0617044FA}"/>
              </a:ext>
            </a:extLst>
          </p:cNvPr>
          <p:cNvGrpSpPr/>
          <p:nvPr/>
        </p:nvGrpSpPr>
        <p:grpSpPr>
          <a:xfrm>
            <a:off x="132262" y="892814"/>
            <a:ext cx="8760218" cy="3777258"/>
            <a:chOff x="132262" y="892814"/>
            <a:chExt cx="8760218" cy="3777258"/>
          </a:xfrm>
        </p:grpSpPr>
        <p:sp>
          <p:nvSpPr>
            <p:cNvPr id="36" name="35 CuadroTexto"/>
            <p:cNvSpPr txBox="1"/>
            <p:nvPr/>
          </p:nvSpPr>
          <p:spPr>
            <a:xfrm>
              <a:off x="132262" y="892814"/>
              <a:ext cx="8760218" cy="3777258"/>
            </a:xfrm>
            <a:prstGeom prst="rect">
              <a:avLst/>
            </a:prstGeom>
            <a:noFill/>
          </p:spPr>
          <p:txBody>
            <a:bodyPr wrap="square" rtlCol="0">
              <a:spAutoFit/>
            </a:bodyPr>
            <a:lstStyle/>
            <a:p>
              <a:r>
                <a:rPr lang="es-AR" sz="2400" b="1" dirty="0" err="1">
                  <a:solidFill>
                    <a:srgbClr val="FE74C6"/>
                  </a:solidFill>
                </a:rPr>
                <a:t>Consistency</a:t>
              </a:r>
              <a:r>
                <a:rPr lang="es-AR" sz="2400" dirty="0"/>
                <a:t>			todos ven los mismos datos al mismo 				tiempo</a:t>
              </a:r>
            </a:p>
            <a:p>
              <a:r>
                <a:rPr lang="es-AR" sz="2400" dirty="0"/>
                <a:t>		</a:t>
              </a:r>
            </a:p>
            <a:p>
              <a:r>
                <a:rPr lang="es-AR" sz="2400" b="1" dirty="0" err="1">
                  <a:solidFill>
                    <a:srgbClr val="FE74C6"/>
                  </a:solidFill>
                </a:rPr>
                <a:t>Availability</a:t>
              </a:r>
              <a:r>
                <a:rPr lang="es-AR" sz="2400" dirty="0"/>
                <a:t>			si se puede comunicar con un nodo en 				el </a:t>
              </a:r>
              <a:r>
                <a:rPr lang="es-AR" sz="2400" dirty="0" err="1"/>
                <a:t>cluster</a:t>
              </a:r>
              <a:r>
                <a:rPr lang="es-AR" sz="2400" dirty="0"/>
                <a:t>, entonces se pueden leer y 					escribir datos</a:t>
              </a:r>
            </a:p>
            <a:p>
              <a:r>
                <a:rPr lang="es-AR" sz="2400" dirty="0"/>
                <a:t>							</a:t>
              </a:r>
            </a:p>
            <a:p>
              <a:r>
                <a:rPr lang="es-AR" sz="2400" b="1" dirty="0" err="1">
                  <a:solidFill>
                    <a:srgbClr val="FE74C6"/>
                  </a:solidFill>
                </a:rPr>
                <a:t>Partition</a:t>
              </a:r>
              <a:r>
                <a:rPr lang="es-AR" sz="2400" b="1" dirty="0">
                  <a:solidFill>
                    <a:srgbClr val="FE74C6"/>
                  </a:solidFill>
                </a:rPr>
                <a:t> </a:t>
              </a:r>
              <a:r>
                <a:rPr lang="es-AR" sz="2400" b="1" dirty="0" err="1">
                  <a:solidFill>
                    <a:srgbClr val="FE74C6"/>
                  </a:solidFill>
                </a:rPr>
                <a:t>tolerance</a:t>
              </a:r>
              <a:r>
                <a:rPr lang="es-AR" sz="2400" b="1" dirty="0">
                  <a:solidFill>
                    <a:srgbClr val="FE74C6"/>
                  </a:solidFill>
                </a:rPr>
                <a:t>		</a:t>
              </a:r>
              <a:r>
                <a:rPr lang="es-AR" sz="2400" dirty="0"/>
                <a:t>el </a:t>
              </a:r>
              <a:r>
                <a:rPr lang="es-AR" sz="2400" dirty="0" err="1"/>
                <a:t>cluster</a:t>
              </a:r>
              <a:r>
                <a:rPr lang="es-AR" sz="2400" dirty="0"/>
                <a:t> puede sobrevivir a roturas de 				comunicación que lo dividan en 					particiones que no pueden 						comunicarse entre ellas</a:t>
              </a:r>
              <a:endParaRPr lang="es-AR" sz="2400" b="1" dirty="0">
                <a:solidFill>
                  <a:srgbClr val="FE74C6"/>
                </a:solidFill>
              </a:endParaRPr>
            </a:p>
          </p:txBody>
        </p:sp>
        <p:sp>
          <p:nvSpPr>
            <p:cNvPr id="44" name="43 Flecha derecha"/>
            <p:cNvSpPr/>
            <p:nvPr/>
          </p:nvSpPr>
          <p:spPr>
            <a:xfrm>
              <a:off x="2054662" y="1102384"/>
              <a:ext cx="1656183" cy="109310"/>
            </a:xfrm>
            <a:prstGeom prst="rightArrow">
              <a:avLst/>
            </a:prstGeom>
            <a:solidFill>
              <a:srgbClr val="09A0C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46" name="45 Flecha derecha"/>
            <p:cNvSpPr/>
            <p:nvPr/>
          </p:nvSpPr>
          <p:spPr>
            <a:xfrm>
              <a:off x="1896222" y="2158456"/>
              <a:ext cx="1769653" cy="109310"/>
            </a:xfrm>
            <a:prstGeom prst="rightArrow">
              <a:avLst/>
            </a:prstGeom>
            <a:solidFill>
              <a:srgbClr val="09A0C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1" name="45 Flecha derecha">
              <a:extLst>
                <a:ext uri="{FF2B5EF4-FFF2-40B4-BE49-F238E27FC236}">
                  <a16:creationId xmlns:a16="http://schemas.microsoft.com/office/drawing/2014/main" id="{806923B6-4957-4D67-AA74-6B53CABAD9D4}"/>
                </a:ext>
              </a:extLst>
            </p:cNvPr>
            <p:cNvSpPr/>
            <p:nvPr/>
          </p:nvSpPr>
          <p:spPr>
            <a:xfrm>
              <a:off x="3047784" y="3666206"/>
              <a:ext cx="648072" cy="84356"/>
            </a:xfrm>
            <a:prstGeom prst="rightArrow">
              <a:avLst/>
            </a:prstGeom>
            <a:solidFill>
              <a:srgbClr val="09A0C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grpSp>
      <p:sp>
        <p:nvSpPr>
          <p:cNvPr id="14" name="1 Rectángulo">
            <a:extLst>
              <a:ext uri="{FF2B5EF4-FFF2-40B4-BE49-F238E27FC236}">
                <a16:creationId xmlns:a16="http://schemas.microsoft.com/office/drawing/2014/main" id="{172D1290-E375-4526-B67F-0E65A9A95E2E}"/>
              </a:ext>
            </a:extLst>
          </p:cNvPr>
          <p:cNvSpPr/>
          <p:nvPr/>
        </p:nvSpPr>
        <p:spPr>
          <a:xfrm>
            <a:off x="416410" y="5036457"/>
            <a:ext cx="8435280" cy="1569660"/>
          </a:xfrm>
          <a:prstGeom prst="rect">
            <a:avLst/>
          </a:prstGeom>
        </p:spPr>
        <p:txBody>
          <a:bodyPr wrap="square">
            <a:spAutoFit/>
          </a:bodyPr>
          <a:lstStyle/>
          <a:p>
            <a:r>
              <a:rPr lang="es-AR" sz="3200" b="1" dirty="0">
                <a:solidFill>
                  <a:srgbClr val="92D050"/>
                </a:solidFill>
                <a:latin typeface="Gill Sans MT" panose="020B0502020104020203" pitchFamily="34" charset="0"/>
                <a:ea typeface="+mj-ea"/>
                <a:cs typeface="+mj-cs"/>
              </a:rPr>
              <a:t>Es imposible para cualquier sistema de computación distribuida proveer las tres propiedades simultáneamente.</a:t>
            </a:r>
          </a:p>
        </p:txBody>
      </p:sp>
    </p:spTree>
    <p:extLst>
      <p:ext uri="{BB962C8B-B14F-4D97-AF65-F5344CB8AC3E}">
        <p14:creationId xmlns:p14="http://schemas.microsoft.com/office/powerpoint/2010/main" val="5071871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4"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Marcador de número de diapositiva"/>
          <p:cNvSpPr>
            <a:spLocks noGrp="1"/>
          </p:cNvSpPr>
          <p:nvPr>
            <p:ph type="sldNum" sz="quarter" idx="12"/>
          </p:nvPr>
        </p:nvSpPr>
        <p:spPr/>
        <p:txBody>
          <a:bodyPr/>
          <a:lstStyle/>
          <a:p>
            <a:fld id="{42F5D46A-79D6-4DFC-8813-B09C5E786721}" type="slidenum">
              <a:rPr lang="es-AR" smtClean="0">
                <a:latin typeface="San serif"/>
              </a:rPr>
              <a:t>46</a:t>
            </a:fld>
            <a:endParaRPr lang="es-AR">
              <a:latin typeface="San serif"/>
            </a:endParaRPr>
          </a:p>
        </p:txBody>
      </p:sp>
      <p:sp>
        <p:nvSpPr>
          <p:cNvPr id="2" name="1 Rectángulo"/>
          <p:cNvSpPr/>
          <p:nvPr/>
        </p:nvSpPr>
        <p:spPr>
          <a:xfrm>
            <a:off x="395536" y="332656"/>
            <a:ext cx="8424936" cy="461665"/>
          </a:xfrm>
          <a:prstGeom prst="rect">
            <a:avLst/>
          </a:prstGeom>
        </p:spPr>
        <p:txBody>
          <a:bodyPr wrap="square">
            <a:spAutoFit/>
          </a:bodyPr>
          <a:lstStyle/>
          <a:p>
            <a:pPr>
              <a:spcBef>
                <a:spcPct val="20000"/>
              </a:spcBef>
            </a:pPr>
            <a:r>
              <a:rPr lang="es-ES" sz="2400" b="1" dirty="0">
                <a:solidFill>
                  <a:srgbClr val="FE74C6"/>
                </a:solidFill>
              </a:rPr>
              <a:t>Las 8 Falacias de la Computación Distribuida</a:t>
            </a:r>
          </a:p>
        </p:txBody>
      </p:sp>
      <p:sp>
        <p:nvSpPr>
          <p:cNvPr id="3" name="2 Rectángulo"/>
          <p:cNvSpPr/>
          <p:nvPr/>
        </p:nvSpPr>
        <p:spPr>
          <a:xfrm>
            <a:off x="846893" y="1268760"/>
            <a:ext cx="8064896" cy="461665"/>
          </a:xfrm>
          <a:prstGeom prst="rect">
            <a:avLst/>
          </a:prstGeom>
        </p:spPr>
        <p:txBody>
          <a:bodyPr wrap="square">
            <a:spAutoFit/>
          </a:bodyPr>
          <a:lstStyle/>
          <a:p>
            <a:r>
              <a:rPr lang="es-AR" sz="2400" dirty="0"/>
              <a:t>1. La red es confiable</a:t>
            </a:r>
          </a:p>
        </p:txBody>
      </p:sp>
      <p:sp>
        <p:nvSpPr>
          <p:cNvPr id="5" name="2 Rectángulo">
            <a:extLst>
              <a:ext uri="{FF2B5EF4-FFF2-40B4-BE49-F238E27FC236}">
                <a16:creationId xmlns:a16="http://schemas.microsoft.com/office/drawing/2014/main" id="{69838FE2-DA6F-4610-95F8-C1C3427B3F83}"/>
              </a:ext>
            </a:extLst>
          </p:cNvPr>
          <p:cNvSpPr/>
          <p:nvPr/>
        </p:nvSpPr>
        <p:spPr>
          <a:xfrm>
            <a:off x="862438" y="1846220"/>
            <a:ext cx="8064896" cy="461665"/>
          </a:xfrm>
          <a:prstGeom prst="rect">
            <a:avLst/>
          </a:prstGeom>
        </p:spPr>
        <p:txBody>
          <a:bodyPr wrap="square">
            <a:spAutoFit/>
          </a:bodyPr>
          <a:lstStyle/>
          <a:p>
            <a:r>
              <a:rPr lang="es-AR" sz="2400" dirty="0"/>
              <a:t>2. La latencia es cero; la latencia no es problema</a:t>
            </a:r>
          </a:p>
        </p:txBody>
      </p:sp>
      <p:sp>
        <p:nvSpPr>
          <p:cNvPr id="6" name="2 Rectángulo">
            <a:extLst>
              <a:ext uri="{FF2B5EF4-FFF2-40B4-BE49-F238E27FC236}">
                <a16:creationId xmlns:a16="http://schemas.microsoft.com/office/drawing/2014/main" id="{7EFFEB49-6A3E-4C82-A697-5C408371C8D4}"/>
              </a:ext>
            </a:extLst>
          </p:cNvPr>
          <p:cNvSpPr/>
          <p:nvPr/>
        </p:nvSpPr>
        <p:spPr>
          <a:xfrm>
            <a:off x="847446" y="2414786"/>
            <a:ext cx="8064896" cy="461665"/>
          </a:xfrm>
          <a:prstGeom prst="rect">
            <a:avLst/>
          </a:prstGeom>
        </p:spPr>
        <p:txBody>
          <a:bodyPr wrap="square">
            <a:spAutoFit/>
          </a:bodyPr>
          <a:lstStyle/>
          <a:p>
            <a:r>
              <a:rPr lang="es-AR" sz="2400" dirty="0"/>
              <a:t>3. El ancho de banda es infinito</a:t>
            </a:r>
          </a:p>
        </p:txBody>
      </p:sp>
      <p:sp>
        <p:nvSpPr>
          <p:cNvPr id="7" name="2 Rectángulo">
            <a:extLst>
              <a:ext uri="{FF2B5EF4-FFF2-40B4-BE49-F238E27FC236}">
                <a16:creationId xmlns:a16="http://schemas.microsoft.com/office/drawing/2014/main" id="{DB1CEA7C-9807-45A5-B224-A79AE75211D5}"/>
              </a:ext>
            </a:extLst>
          </p:cNvPr>
          <p:cNvSpPr/>
          <p:nvPr/>
        </p:nvSpPr>
        <p:spPr>
          <a:xfrm>
            <a:off x="832733" y="3008709"/>
            <a:ext cx="8064896" cy="461665"/>
          </a:xfrm>
          <a:prstGeom prst="rect">
            <a:avLst/>
          </a:prstGeom>
        </p:spPr>
        <p:txBody>
          <a:bodyPr wrap="square">
            <a:spAutoFit/>
          </a:bodyPr>
          <a:lstStyle/>
          <a:p>
            <a:r>
              <a:rPr lang="es-AR" sz="2400" dirty="0"/>
              <a:t>4. La red es segura</a:t>
            </a:r>
          </a:p>
        </p:txBody>
      </p:sp>
      <p:sp>
        <p:nvSpPr>
          <p:cNvPr id="8" name="2 Rectángulo">
            <a:extLst>
              <a:ext uri="{FF2B5EF4-FFF2-40B4-BE49-F238E27FC236}">
                <a16:creationId xmlns:a16="http://schemas.microsoft.com/office/drawing/2014/main" id="{EE281320-73A8-45BE-8398-CCEBBCA7469A}"/>
              </a:ext>
            </a:extLst>
          </p:cNvPr>
          <p:cNvSpPr/>
          <p:nvPr/>
        </p:nvSpPr>
        <p:spPr>
          <a:xfrm>
            <a:off x="862434" y="3581722"/>
            <a:ext cx="8064896" cy="461665"/>
          </a:xfrm>
          <a:prstGeom prst="rect">
            <a:avLst/>
          </a:prstGeom>
        </p:spPr>
        <p:txBody>
          <a:bodyPr wrap="square">
            <a:spAutoFit/>
          </a:bodyPr>
          <a:lstStyle/>
          <a:p>
            <a:r>
              <a:rPr lang="es-AR" sz="2400" dirty="0"/>
              <a:t>5. La topología no cambia</a:t>
            </a:r>
          </a:p>
        </p:txBody>
      </p:sp>
      <p:sp>
        <p:nvSpPr>
          <p:cNvPr id="9" name="2 Rectángulo">
            <a:extLst>
              <a:ext uri="{FF2B5EF4-FFF2-40B4-BE49-F238E27FC236}">
                <a16:creationId xmlns:a16="http://schemas.microsoft.com/office/drawing/2014/main" id="{13D2A7AD-C974-4E0E-B0B9-43AFF90ED09F}"/>
              </a:ext>
            </a:extLst>
          </p:cNvPr>
          <p:cNvSpPr/>
          <p:nvPr/>
        </p:nvSpPr>
        <p:spPr>
          <a:xfrm>
            <a:off x="847723" y="4148411"/>
            <a:ext cx="8064896" cy="461665"/>
          </a:xfrm>
          <a:prstGeom prst="rect">
            <a:avLst/>
          </a:prstGeom>
        </p:spPr>
        <p:txBody>
          <a:bodyPr wrap="square">
            <a:spAutoFit/>
          </a:bodyPr>
          <a:lstStyle/>
          <a:p>
            <a:r>
              <a:rPr lang="es-AR" sz="2400" dirty="0"/>
              <a:t>6. Hay uno y solo un administrador</a:t>
            </a:r>
          </a:p>
        </p:txBody>
      </p:sp>
      <p:sp>
        <p:nvSpPr>
          <p:cNvPr id="10" name="2 Rectángulo">
            <a:extLst>
              <a:ext uri="{FF2B5EF4-FFF2-40B4-BE49-F238E27FC236}">
                <a16:creationId xmlns:a16="http://schemas.microsoft.com/office/drawing/2014/main" id="{942AAA26-1ECB-47FA-A607-37E8EC639D19}"/>
              </a:ext>
            </a:extLst>
          </p:cNvPr>
          <p:cNvSpPr/>
          <p:nvPr/>
        </p:nvSpPr>
        <p:spPr>
          <a:xfrm>
            <a:off x="866251" y="4670701"/>
            <a:ext cx="8064896" cy="461665"/>
          </a:xfrm>
          <a:prstGeom prst="rect">
            <a:avLst/>
          </a:prstGeom>
        </p:spPr>
        <p:txBody>
          <a:bodyPr wrap="square">
            <a:spAutoFit/>
          </a:bodyPr>
          <a:lstStyle/>
          <a:p>
            <a:r>
              <a:rPr lang="es-AR" sz="2400" dirty="0"/>
              <a:t>7. El coste de transporte es cero</a:t>
            </a:r>
          </a:p>
        </p:txBody>
      </p:sp>
      <p:sp>
        <p:nvSpPr>
          <p:cNvPr id="11" name="2 Rectángulo">
            <a:extLst>
              <a:ext uri="{FF2B5EF4-FFF2-40B4-BE49-F238E27FC236}">
                <a16:creationId xmlns:a16="http://schemas.microsoft.com/office/drawing/2014/main" id="{062D9618-AFDE-432B-9665-C26EFC3C6ECB}"/>
              </a:ext>
            </a:extLst>
          </p:cNvPr>
          <p:cNvSpPr/>
          <p:nvPr/>
        </p:nvSpPr>
        <p:spPr>
          <a:xfrm>
            <a:off x="853474" y="5243212"/>
            <a:ext cx="8064896" cy="461665"/>
          </a:xfrm>
          <a:prstGeom prst="rect">
            <a:avLst/>
          </a:prstGeom>
        </p:spPr>
        <p:txBody>
          <a:bodyPr wrap="square">
            <a:spAutoFit/>
          </a:bodyPr>
          <a:lstStyle/>
          <a:p>
            <a:r>
              <a:rPr lang="es-AR" sz="2400" dirty="0"/>
              <a:t>8. La red es homogénea</a:t>
            </a:r>
          </a:p>
        </p:txBody>
      </p:sp>
    </p:spTree>
    <p:extLst>
      <p:ext uri="{BB962C8B-B14F-4D97-AF65-F5344CB8AC3E}">
        <p14:creationId xmlns:p14="http://schemas.microsoft.com/office/powerpoint/2010/main" val="6624185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500"/>
                                        <p:tgtEl>
                                          <p:spTgt spid="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500"/>
                                        <p:tgtEl>
                                          <p:spTgt spid="10"/>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P spid="6" grpId="0"/>
      <p:bldP spid="7" grpId="0"/>
      <p:bldP spid="8" grpId="0"/>
      <p:bldP spid="9" grpId="0"/>
      <p:bldP spid="10" grpId="0"/>
      <p:bldP spid="11"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Subtítulo">
            <a:extLst>
              <a:ext uri="{FF2B5EF4-FFF2-40B4-BE49-F238E27FC236}">
                <a16:creationId xmlns:a16="http://schemas.microsoft.com/office/drawing/2014/main" id="{8B94E369-F0AA-49C7-BDC0-2B83A0CDFBF9}"/>
              </a:ext>
            </a:extLst>
          </p:cNvPr>
          <p:cNvSpPr txBox="1">
            <a:spLocks/>
          </p:cNvSpPr>
          <p:nvPr/>
        </p:nvSpPr>
        <p:spPr>
          <a:xfrm>
            <a:off x="3368695" y="196294"/>
            <a:ext cx="2217605" cy="435993"/>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s-AR" sz="2400" b="1" dirty="0"/>
              <a:t>Teorema</a:t>
            </a:r>
            <a:r>
              <a:rPr lang="es-AR" sz="2400" b="1" dirty="0">
                <a:solidFill>
                  <a:srgbClr val="FE74C6"/>
                </a:solidFill>
              </a:rPr>
              <a:t> CAP</a:t>
            </a:r>
          </a:p>
          <a:p>
            <a:pPr marL="0" indent="0" algn="ctr">
              <a:buNone/>
            </a:pPr>
            <a:endParaRPr lang="es-AR" sz="2400" b="1" dirty="0">
              <a:solidFill>
                <a:srgbClr val="FE74C6"/>
              </a:solidFill>
            </a:endParaRPr>
          </a:p>
        </p:txBody>
      </p:sp>
      <p:sp>
        <p:nvSpPr>
          <p:cNvPr id="4" name="1 Rectángulo">
            <a:extLst>
              <a:ext uri="{FF2B5EF4-FFF2-40B4-BE49-F238E27FC236}">
                <a16:creationId xmlns:a16="http://schemas.microsoft.com/office/drawing/2014/main" id="{FFDD2633-05E5-4F40-B37D-33A9A033DA49}"/>
              </a:ext>
            </a:extLst>
          </p:cNvPr>
          <p:cNvSpPr/>
          <p:nvPr/>
        </p:nvSpPr>
        <p:spPr>
          <a:xfrm>
            <a:off x="1373832" y="1124744"/>
            <a:ext cx="8424936" cy="461665"/>
          </a:xfrm>
          <a:prstGeom prst="rect">
            <a:avLst/>
          </a:prstGeom>
        </p:spPr>
        <p:txBody>
          <a:bodyPr wrap="square">
            <a:spAutoFit/>
          </a:bodyPr>
          <a:lstStyle/>
          <a:p>
            <a:pPr>
              <a:spcBef>
                <a:spcPct val="20000"/>
              </a:spcBef>
            </a:pPr>
            <a:r>
              <a:rPr lang="es-ES" sz="2400" b="1" dirty="0">
                <a:solidFill>
                  <a:srgbClr val="FE74C6"/>
                </a:solidFill>
              </a:rPr>
              <a:t>Las 8 Falacias de la Computación Distribuida</a:t>
            </a:r>
          </a:p>
        </p:txBody>
      </p:sp>
      <p:sp>
        <p:nvSpPr>
          <p:cNvPr id="6" name="35 CuadroTexto">
            <a:extLst>
              <a:ext uri="{FF2B5EF4-FFF2-40B4-BE49-F238E27FC236}">
                <a16:creationId xmlns:a16="http://schemas.microsoft.com/office/drawing/2014/main" id="{64778118-6231-4ECB-81DA-1C592E3BD42B}"/>
              </a:ext>
            </a:extLst>
          </p:cNvPr>
          <p:cNvSpPr txBox="1"/>
          <p:nvPr/>
        </p:nvSpPr>
        <p:spPr>
          <a:xfrm>
            <a:off x="3203848" y="2274838"/>
            <a:ext cx="3240360" cy="3046988"/>
          </a:xfrm>
          <a:prstGeom prst="rect">
            <a:avLst/>
          </a:prstGeom>
          <a:noFill/>
        </p:spPr>
        <p:txBody>
          <a:bodyPr wrap="square" rtlCol="0">
            <a:spAutoFit/>
          </a:bodyPr>
          <a:lstStyle/>
          <a:p>
            <a:r>
              <a:rPr lang="es-AR" sz="2400" b="1" dirty="0" err="1">
                <a:solidFill>
                  <a:srgbClr val="FE74C6"/>
                </a:solidFill>
              </a:rPr>
              <a:t>Consistency</a:t>
            </a:r>
            <a:r>
              <a:rPr lang="es-AR" sz="2400" dirty="0"/>
              <a:t>			</a:t>
            </a:r>
          </a:p>
          <a:p>
            <a:r>
              <a:rPr lang="es-AR" sz="2400" dirty="0"/>
              <a:t>		</a:t>
            </a:r>
          </a:p>
          <a:p>
            <a:r>
              <a:rPr lang="es-AR" sz="2400" b="1" dirty="0" err="1">
                <a:solidFill>
                  <a:srgbClr val="FE74C6"/>
                </a:solidFill>
              </a:rPr>
              <a:t>Availability</a:t>
            </a:r>
            <a:r>
              <a:rPr lang="es-AR" sz="2400" dirty="0"/>
              <a:t>							</a:t>
            </a:r>
          </a:p>
          <a:p>
            <a:r>
              <a:rPr lang="es-AR" sz="2400" b="1" dirty="0" err="1">
                <a:solidFill>
                  <a:srgbClr val="FE74C6"/>
                </a:solidFill>
              </a:rPr>
              <a:t>Partition</a:t>
            </a:r>
            <a:r>
              <a:rPr lang="es-AR" sz="2400" b="1" dirty="0">
                <a:solidFill>
                  <a:srgbClr val="FE74C6"/>
                </a:solidFill>
              </a:rPr>
              <a:t> </a:t>
            </a:r>
            <a:r>
              <a:rPr lang="es-AR" sz="2400" b="1" dirty="0" err="1">
                <a:solidFill>
                  <a:srgbClr val="FE74C6"/>
                </a:solidFill>
              </a:rPr>
              <a:t>tolerance</a:t>
            </a:r>
            <a:r>
              <a:rPr lang="es-AR" sz="2400" b="1" dirty="0">
                <a:solidFill>
                  <a:srgbClr val="FE74C6"/>
                </a:solidFill>
              </a:rPr>
              <a:t>		</a:t>
            </a:r>
          </a:p>
        </p:txBody>
      </p:sp>
    </p:spTree>
    <p:extLst>
      <p:ext uri="{BB962C8B-B14F-4D97-AF65-F5344CB8AC3E}">
        <p14:creationId xmlns:p14="http://schemas.microsoft.com/office/powerpoint/2010/main" val="701118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Subtítulo">
            <a:extLst>
              <a:ext uri="{FF2B5EF4-FFF2-40B4-BE49-F238E27FC236}">
                <a16:creationId xmlns:a16="http://schemas.microsoft.com/office/drawing/2014/main" id="{8B94E369-F0AA-49C7-BDC0-2B83A0CDFBF9}"/>
              </a:ext>
            </a:extLst>
          </p:cNvPr>
          <p:cNvSpPr txBox="1">
            <a:spLocks/>
          </p:cNvSpPr>
          <p:nvPr/>
        </p:nvSpPr>
        <p:spPr>
          <a:xfrm>
            <a:off x="3368695" y="196294"/>
            <a:ext cx="2217605" cy="435993"/>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s-AR" sz="2400" b="1" dirty="0"/>
              <a:t>Teorema</a:t>
            </a:r>
            <a:r>
              <a:rPr lang="es-AR" sz="2400" b="1" dirty="0">
                <a:solidFill>
                  <a:srgbClr val="FE74C6"/>
                </a:solidFill>
              </a:rPr>
              <a:t> CAP</a:t>
            </a:r>
          </a:p>
          <a:p>
            <a:pPr marL="0" indent="0" algn="ctr">
              <a:buNone/>
            </a:pPr>
            <a:endParaRPr lang="es-AR" sz="2400" b="1" dirty="0">
              <a:solidFill>
                <a:srgbClr val="FE74C6"/>
              </a:solidFill>
            </a:endParaRPr>
          </a:p>
        </p:txBody>
      </p:sp>
      <p:sp>
        <p:nvSpPr>
          <p:cNvPr id="4" name="1 Rectángulo">
            <a:extLst>
              <a:ext uri="{FF2B5EF4-FFF2-40B4-BE49-F238E27FC236}">
                <a16:creationId xmlns:a16="http://schemas.microsoft.com/office/drawing/2014/main" id="{FFDD2633-05E5-4F40-B37D-33A9A033DA49}"/>
              </a:ext>
            </a:extLst>
          </p:cNvPr>
          <p:cNvSpPr/>
          <p:nvPr/>
        </p:nvSpPr>
        <p:spPr>
          <a:xfrm>
            <a:off x="1373832" y="1124744"/>
            <a:ext cx="8424936" cy="461665"/>
          </a:xfrm>
          <a:prstGeom prst="rect">
            <a:avLst/>
          </a:prstGeom>
        </p:spPr>
        <p:txBody>
          <a:bodyPr wrap="square">
            <a:spAutoFit/>
          </a:bodyPr>
          <a:lstStyle/>
          <a:p>
            <a:pPr>
              <a:spcBef>
                <a:spcPct val="20000"/>
              </a:spcBef>
            </a:pPr>
            <a:r>
              <a:rPr lang="es-ES" sz="2400" b="1" dirty="0">
                <a:solidFill>
                  <a:srgbClr val="FE74C6"/>
                </a:solidFill>
              </a:rPr>
              <a:t>Las 8 Falacias de la Computación Distribuida</a:t>
            </a:r>
          </a:p>
        </p:txBody>
      </p:sp>
      <p:sp>
        <p:nvSpPr>
          <p:cNvPr id="5" name="1 Rectángulo">
            <a:extLst>
              <a:ext uri="{FF2B5EF4-FFF2-40B4-BE49-F238E27FC236}">
                <a16:creationId xmlns:a16="http://schemas.microsoft.com/office/drawing/2014/main" id="{D47FB3CC-90B3-4762-8D1F-9ED0787A7510}"/>
              </a:ext>
            </a:extLst>
          </p:cNvPr>
          <p:cNvSpPr/>
          <p:nvPr/>
        </p:nvSpPr>
        <p:spPr>
          <a:xfrm>
            <a:off x="534260" y="2780928"/>
            <a:ext cx="8075480" cy="2862322"/>
          </a:xfrm>
          <a:prstGeom prst="rect">
            <a:avLst/>
          </a:prstGeom>
        </p:spPr>
        <p:txBody>
          <a:bodyPr wrap="none">
            <a:spAutoFit/>
          </a:bodyPr>
          <a:lstStyle/>
          <a:p>
            <a:pPr algn="ctr"/>
            <a:r>
              <a:rPr lang="es-AR" sz="3600" b="1" dirty="0">
                <a:solidFill>
                  <a:srgbClr val="92D050"/>
                </a:solidFill>
                <a:latin typeface="Gill Sans MT" panose="020B0502020104020203" pitchFamily="34" charset="0"/>
                <a:ea typeface="+mj-ea"/>
                <a:cs typeface="+mj-cs"/>
              </a:rPr>
              <a:t>¡Hay que tolerar particiones!</a:t>
            </a:r>
          </a:p>
          <a:p>
            <a:endParaRPr lang="en-US" sz="3600" b="1" dirty="0">
              <a:solidFill>
                <a:srgbClr val="92D050"/>
              </a:solidFill>
              <a:latin typeface="Gill Sans MT" panose="020B0502020104020203" pitchFamily="34" charset="0"/>
              <a:ea typeface="+mj-ea"/>
              <a:cs typeface="+mj-cs"/>
            </a:endParaRPr>
          </a:p>
          <a:p>
            <a:r>
              <a:rPr lang="en-US" sz="3600" b="1" dirty="0">
                <a:solidFill>
                  <a:srgbClr val="92D050"/>
                </a:solidFill>
                <a:latin typeface="Gill Sans MT" panose="020B0502020104020203" pitchFamily="34" charset="0"/>
                <a:ea typeface="+mj-ea"/>
                <a:cs typeface="+mj-cs"/>
              </a:rPr>
              <a:t>CP - Consistency/Partition Tolerance</a:t>
            </a:r>
          </a:p>
          <a:p>
            <a:endParaRPr lang="es-AR" sz="3600" b="1" dirty="0">
              <a:solidFill>
                <a:srgbClr val="92D050"/>
              </a:solidFill>
              <a:latin typeface="Gill Sans MT" panose="020B0502020104020203" pitchFamily="34" charset="0"/>
              <a:ea typeface="+mj-ea"/>
              <a:cs typeface="+mj-cs"/>
            </a:endParaRPr>
          </a:p>
          <a:p>
            <a:r>
              <a:rPr lang="en-US" sz="3600" b="1" dirty="0">
                <a:solidFill>
                  <a:srgbClr val="92D050"/>
                </a:solidFill>
                <a:latin typeface="Gill Sans MT" panose="020B0502020104020203" pitchFamily="34" charset="0"/>
                <a:ea typeface="+mj-ea"/>
                <a:cs typeface="+mj-cs"/>
              </a:rPr>
              <a:t>AP - Availability/Partition Tolerance</a:t>
            </a:r>
            <a:endParaRPr lang="es-AR" sz="3600" b="1" dirty="0">
              <a:solidFill>
                <a:srgbClr val="92D050"/>
              </a:solidFill>
              <a:latin typeface="Gill Sans MT" panose="020B0502020104020203" pitchFamily="34" charset="0"/>
              <a:ea typeface="+mj-ea"/>
              <a:cs typeface="+mj-cs"/>
            </a:endParaRPr>
          </a:p>
        </p:txBody>
      </p:sp>
    </p:spTree>
    <p:extLst>
      <p:ext uri="{BB962C8B-B14F-4D97-AF65-F5344CB8AC3E}">
        <p14:creationId xmlns:p14="http://schemas.microsoft.com/office/powerpoint/2010/main" val="360415361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a:bodyPr>
          <a:lstStyle/>
          <a:p>
            <a:pPr algn="l"/>
            <a:r>
              <a:rPr lang="es-AR" sz="3600" b="1" dirty="0">
                <a:latin typeface="+mn-lt"/>
                <a:ea typeface="+mn-ea"/>
                <a:cs typeface="+mn-cs"/>
              </a:rPr>
              <a:t>Ejemplo</a:t>
            </a:r>
          </a:p>
        </p:txBody>
      </p:sp>
      <p:sp>
        <p:nvSpPr>
          <p:cNvPr id="4" name="3 Marcador de número de diapositiva"/>
          <p:cNvSpPr>
            <a:spLocks noGrp="1"/>
          </p:cNvSpPr>
          <p:nvPr>
            <p:ph type="sldNum" sz="quarter" idx="12"/>
          </p:nvPr>
        </p:nvSpPr>
        <p:spPr/>
        <p:txBody>
          <a:bodyPr/>
          <a:lstStyle/>
          <a:p>
            <a:fld id="{42F5D46A-79D6-4DFC-8813-B09C5E786721}" type="slidenum">
              <a:rPr lang="es-AR" smtClean="0">
                <a:latin typeface="San serif"/>
              </a:rPr>
              <a:t>49</a:t>
            </a:fld>
            <a:endParaRPr lang="es-AR">
              <a:latin typeface="San serif"/>
            </a:endParaRPr>
          </a:p>
        </p:txBody>
      </p:sp>
      <p:sp>
        <p:nvSpPr>
          <p:cNvPr id="6" name="1 Título"/>
          <p:cNvSpPr txBox="1">
            <a:spLocks/>
          </p:cNvSpPr>
          <p:nvPr/>
        </p:nvSpPr>
        <p:spPr>
          <a:xfrm>
            <a:off x="565950" y="1268760"/>
            <a:ext cx="8012100" cy="3667546"/>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ES" sz="2800" dirty="0"/>
              <a:t>Las transacciones bancarias son inconsistentes, </a:t>
            </a:r>
            <a:r>
              <a:rPr lang="en-US" sz="2800" dirty="0" err="1"/>
              <a:t>particularmente</a:t>
            </a:r>
            <a:r>
              <a:rPr lang="en-US" sz="2800" dirty="0"/>
              <a:t> para ATMs, que </a:t>
            </a:r>
            <a:r>
              <a:rPr lang="en-US" sz="2800" dirty="0" err="1"/>
              <a:t>están</a:t>
            </a:r>
            <a:r>
              <a:rPr lang="en-US" sz="2800" dirty="0"/>
              <a:t> </a:t>
            </a:r>
            <a:r>
              <a:rPr lang="es-ES" sz="2800" dirty="0"/>
              <a:t>diseñados para tener un comportamiento en modo normal y otro en modo partición. En modo partición la </a:t>
            </a:r>
            <a:r>
              <a:rPr lang="es-ES" sz="2800" i="1" dirty="0" err="1"/>
              <a:t>Availability</a:t>
            </a:r>
            <a:r>
              <a:rPr lang="es-ES" sz="2800" i="1" dirty="0"/>
              <a:t> </a:t>
            </a:r>
            <a:r>
              <a:rPr lang="es-ES" sz="2800" dirty="0"/>
              <a:t>es elegida por sobre la </a:t>
            </a:r>
            <a:r>
              <a:rPr lang="es-ES" sz="2800" i="1" dirty="0"/>
              <a:t>Consistencia</a:t>
            </a:r>
            <a:endParaRPr lang="es-AR" sz="2800" dirty="0">
              <a:latin typeface="+mn-lt"/>
              <a:ea typeface="+mn-ea"/>
              <a:cs typeface="+mn-cs"/>
            </a:endParaRPr>
          </a:p>
        </p:txBody>
      </p:sp>
      <p:sp>
        <p:nvSpPr>
          <p:cNvPr id="7" name="1 Título">
            <a:extLst>
              <a:ext uri="{FF2B5EF4-FFF2-40B4-BE49-F238E27FC236}">
                <a16:creationId xmlns:a16="http://schemas.microsoft.com/office/drawing/2014/main" id="{DF952030-AAFF-4D26-A01D-B5FD57574134}"/>
              </a:ext>
            </a:extLst>
          </p:cNvPr>
          <p:cNvSpPr txBox="1">
            <a:spLocks/>
          </p:cNvSpPr>
          <p:nvPr/>
        </p:nvSpPr>
        <p:spPr>
          <a:xfrm>
            <a:off x="674700" y="4969346"/>
            <a:ext cx="8012100" cy="138700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ES" sz="2800" dirty="0"/>
              <a:t>Históricamente la industria financiera ha sido inconsistente a causa de la imperfección de las comunicaciones.</a:t>
            </a:r>
            <a:endParaRPr lang="es-AR" sz="2800" dirty="0">
              <a:latin typeface="+mn-lt"/>
              <a:ea typeface="+mn-ea"/>
              <a:cs typeface="+mn-cs"/>
            </a:endParaRPr>
          </a:p>
        </p:txBody>
      </p:sp>
    </p:spTree>
    <p:extLst>
      <p:ext uri="{BB962C8B-B14F-4D97-AF65-F5344CB8AC3E}">
        <p14:creationId xmlns:p14="http://schemas.microsoft.com/office/powerpoint/2010/main" val="4251214752"/>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3CF4BD86-19D3-4F57-8951-AF5C56296647}"/>
              </a:ext>
            </a:extLst>
          </p:cNvPr>
          <p:cNvSpPr>
            <a:spLocks noGrp="1"/>
          </p:cNvSpPr>
          <p:nvPr>
            <p:ph type="sldNum" sz="quarter" idx="12"/>
          </p:nvPr>
        </p:nvSpPr>
        <p:spPr/>
        <p:txBody>
          <a:bodyPr/>
          <a:lstStyle/>
          <a:p>
            <a:fld id="{42F5D46A-79D6-4DFC-8813-B09C5E786721}" type="slidenum">
              <a:rPr lang="es-AR" smtClean="0"/>
              <a:t>5</a:t>
            </a:fld>
            <a:endParaRPr lang="es-AR"/>
          </a:p>
        </p:txBody>
      </p:sp>
      <p:pic>
        <p:nvPicPr>
          <p:cNvPr id="5" name="Picture 4">
            <a:extLst>
              <a:ext uri="{FF2B5EF4-FFF2-40B4-BE49-F238E27FC236}">
                <a16:creationId xmlns:a16="http://schemas.microsoft.com/office/drawing/2014/main" id="{5C0DB10D-3A3A-4033-8C73-E308C72C38A0}"/>
              </a:ext>
            </a:extLst>
          </p:cNvPr>
          <p:cNvPicPr>
            <a:picLocks noChangeAspect="1"/>
          </p:cNvPicPr>
          <p:nvPr/>
        </p:nvPicPr>
        <p:blipFill>
          <a:blip r:embed="rId2"/>
          <a:stretch>
            <a:fillRect/>
          </a:stretch>
        </p:blipFill>
        <p:spPr>
          <a:xfrm>
            <a:off x="457200" y="5373216"/>
            <a:ext cx="2818656" cy="1464312"/>
          </a:xfrm>
          <a:prstGeom prst="rect">
            <a:avLst/>
          </a:prstGeom>
        </p:spPr>
      </p:pic>
      <p:pic>
        <p:nvPicPr>
          <p:cNvPr id="6" name="Imagen 5">
            <a:extLst>
              <a:ext uri="{FF2B5EF4-FFF2-40B4-BE49-F238E27FC236}">
                <a16:creationId xmlns:a16="http://schemas.microsoft.com/office/drawing/2014/main" id="{480482A1-B949-CBE7-B9D8-30546B5FB8C6}"/>
              </a:ext>
            </a:extLst>
          </p:cNvPr>
          <p:cNvPicPr>
            <a:picLocks noChangeAspect="1"/>
          </p:cNvPicPr>
          <p:nvPr/>
        </p:nvPicPr>
        <p:blipFill>
          <a:blip r:embed="rId3"/>
          <a:stretch>
            <a:fillRect/>
          </a:stretch>
        </p:blipFill>
        <p:spPr>
          <a:xfrm>
            <a:off x="511120" y="404664"/>
            <a:ext cx="8066701" cy="4968551"/>
          </a:xfrm>
          <a:prstGeom prst="rect">
            <a:avLst/>
          </a:prstGeom>
        </p:spPr>
      </p:pic>
    </p:spTree>
    <p:extLst>
      <p:ext uri="{BB962C8B-B14F-4D97-AF65-F5344CB8AC3E}">
        <p14:creationId xmlns:p14="http://schemas.microsoft.com/office/powerpoint/2010/main" val="2246660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980728"/>
            <a:ext cx="8229600" cy="1196026"/>
          </a:xfrm>
        </p:spPr>
        <p:txBody>
          <a:bodyPr>
            <a:noAutofit/>
          </a:bodyPr>
          <a:lstStyle/>
          <a:p>
            <a:pPr algn="l"/>
            <a:r>
              <a:rPr lang="es-ES" sz="2800" b="1" dirty="0" err="1">
                <a:solidFill>
                  <a:srgbClr val="FE74C6"/>
                </a:solidFill>
                <a:latin typeface="+mn-lt"/>
                <a:ea typeface="+mn-ea"/>
                <a:cs typeface="+mn-cs"/>
              </a:rPr>
              <a:t>ATMs</a:t>
            </a:r>
            <a:r>
              <a:rPr lang="es-ES" sz="2800" b="1" dirty="0">
                <a:solidFill>
                  <a:srgbClr val="FE74C6"/>
                </a:solidFill>
                <a:latin typeface="+mn-lt"/>
                <a:ea typeface="+mn-ea"/>
                <a:cs typeface="+mn-cs"/>
              </a:rPr>
              <a:t> realizan operaciones conmutativas de manera que el orden en el cuales </a:t>
            </a:r>
            <a:r>
              <a:rPr lang="en-US" sz="2800" b="1" dirty="0">
                <a:solidFill>
                  <a:srgbClr val="FE74C6"/>
                </a:solidFill>
                <a:latin typeface="+mn-lt"/>
                <a:ea typeface="+mn-ea"/>
                <a:cs typeface="+mn-cs"/>
              </a:rPr>
              <a:t>se aplican no importa.</a:t>
            </a:r>
            <a:endParaRPr lang="es-AR" sz="2800" b="1" dirty="0">
              <a:solidFill>
                <a:srgbClr val="FE74C6"/>
              </a:solidFill>
              <a:latin typeface="+mn-lt"/>
              <a:ea typeface="+mn-ea"/>
              <a:cs typeface="+mn-cs"/>
            </a:endParaRPr>
          </a:p>
        </p:txBody>
      </p:sp>
      <p:sp>
        <p:nvSpPr>
          <p:cNvPr id="4" name="3 Marcador de número de diapositiva"/>
          <p:cNvSpPr>
            <a:spLocks noGrp="1"/>
          </p:cNvSpPr>
          <p:nvPr>
            <p:ph type="sldNum" sz="quarter" idx="12"/>
          </p:nvPr>
        </p:nvSpPr>
        <p:spPr/>
        <p:txBody>
          <a:bodyPr/>
          <a:lstStyle/>
          <a:p>
            <a:fld id="{42F5D46A-79D6-4DFC-8813-B09C5E786721}" type="slidenum">
              <a:rPr lang="es-AR" smtClean="0">
                <a:latin typeface="San serif"/>
              </a:rPr>
              <a:t>50</a:t>
            </a:fld>
            <a:endParaRPr lang="es-AR">
              <a:latin typeface="San serif"/>
            </a:endParaRPr>
          </a:p>
        </p:txBody>
      </p:sp>
      <p:sp>
        <p:nvSpPr>
          <p:cNvPr id="6" name="1 Título"/>
          <p:cNvSpPr txBox="1">
            <a:spLocks/>
          </p:cNvSpPr>
          <p:nvPr/>
        </p:nvSpPr>
        <p:spPr>
          <a:xfrm>
            <a:off x="457200" y="2780928"/>
            <a:ext cx="8100003" cy="3323477"/>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ES" sz="2800" dirty="0"/>
              <a:t>Si hay una partición el cajero puede seguir funcionando; luego al volver a recuperar la partición se envían las operaciones y el saldo final sigue siendo correcto.</a:t>
            </a:r>
          </a:p>
          <a:p>
            <a:pPr algn="l"/>
            <a:r>
              <a:rPr lang="es-ES" sz="2800" dirty="0"/>
              <a:t>Lo que se hace es delimitar y administrar el riesgo. Los </a:t>
            </a:r>
            <a:r>
              <a:rPr lang="es-ES" sz="2800" dirty="0" err="1"/>
              <a:t>ATMs</a:t>
            </a:r>
            <a:r>
              <a:rPr lang="es-ES" sz="2800" dirty="0"/>
              <a:t> son rentables aún a costa de alguna pérdida.</a:t>
            </a:r>
            <a:endParaRPr lang="es-AR" sz="2800" dirty="0"/>
          </a:p>
        </p:txBody>
      </p:sp>
    </p:spTree>
    <p:extLst>
      <p:ext uri="{BB962C8B-B14F-4D97-AF65-F5344CB8AC3E}">
        <p14:creationId xmlns:p14="http://schemas.microsoft.com/office/powerpoint/2010/main" val="3482715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Marcador de número de diapositiva"/>
          <p:cNvSpPr>
            <a:spLocks noGrp="1"/>
          </p:cNvSpPr>
          <p:nvPr>
            <p:ph type="sldNum" sz="quarter" idx="12"/>
          </p:nvPr>
        </p:nvSpPr>
        <p:spPr/>
        <p:txBody>
          <a:bodyPr/>
          <a:lstStyle/>
          <a:p>
            <a:fld id="{42F5D46A-79D6-4DFC-8813-B09C5E786721}" type="slidenum">
              <a:rPr lang="es-AR" smtClean="0">
                <a:latin typeface="San serif"/>
              </a:rPr>
              <a:t>51</a:t>
            </a:fld>
            <a:endParaRPr lang="es-AR">
              <a:latin typeface="San serif"/>
            </a:endParaRPr>
          </a:p>
        </p:txBody>
      </p:sp>
      <p:sp>
        <p:nvSpPr>
          <p:cNvPr id="2" name="1 Rectángulo"/>
          <p:cNvSpPr/>
          <p:nvPr/>
        </p:nvSpPr>
        <p:spPr>
          <a:xfrm>
            <a:off x="107504" y="136525"/>
            <a:ext cx="8712968" cy="6309420"/>
          </a:xfrm>
          <a:prstGeom prst="rect">
            <a:avLst/>
          </a:prstGeom>
        </p:spPr>
        <p:txBody>
          <a:bodyPr wrap="square">
            <a:spAutoFit/>
          </a:bodyPr>
          <a:lstStyle/>
          <a:p>
            <a:r>
              <a:rPr lang="en-US" sz="3200" b="1" dirty="0">
                <a:solidFill>
                  <a:srgbClr val="92D050"/>
                </a:solidFill>
                <a:latin typeface="Gill Sans MT" panose="020B0502020104020203" pitchFamily="34" charset="0"/>
                <a:ea typeface="+mj-ea"/>
                <a:cs typeface="+mj-cs"/>
              </a:rPr>
              <a:t>Traditional </a:t>
            </a:r>
            <a:r>
              <a:rPr lang="en-US" sz="3200" b="1" dirty="0">
                <a:latin typeface="Gill Sans MT" panose="020B0502020104020203" pitchFamily="34" charset="0"/>
                <a:ea typeface="+mj-ea"/>
                <a:cs typeface="+mj-cs"/>
              </a:rPr>
              <a:t>RDBMS</a:t>
            </a:r>
            <a:r>
              <a:rPr lang="en-US" sz="3200" b="1" dirty="0">
                <a:solidFill>
                  <a:srgbClr val="92D050"/>
                </a:solidFill>
                <a:latin typeface="Gill Sans MT" panose="020B0502020104020203" pitchFamily="34" charset="0"/>
                <a:ea typeface="+mj-ea"/>
                <a:cs typeface="+mj-cs"/>
              </a:rPr>
              <a:t> applications have focused on </a:t>
            </a:r>
            <a:r>
              <a:rPr lang="en-US" sz="3200" b="1" dirty="0">
                <a:solidFill>
                  <a:srgbClr val="FE74C6"/>
                </a:solidFill>
              </a:rPr>
              <a:t>ACID</a:t>
            </a:r>
            <a:r>
              <a:rPr lang="en-US" sz="3200" b="1" dirty="0">
                <a:solidFill>
                  <a:srgbClr val="92D050"/>
                </a:solidFill>
                <a:latin typeface="Gill Sans MT" panose="020B0502020104020203" pitchFamily="34" charset="0"/>
                <a:ea typeface="+mj-ea"/>
                <a:cs typeface="+mj-cs"/>
              </a:rPr>
              <a:t> transactions:</a:t>
            </a:r>
          </a:p>
          <a:p>
            <a:endParaRPr lang="en-US" sz="3200" b="1" dirty="0">
              <a:solidFill>
                <a:srgbClr val="92D050"/>
              </a:solidFill>
              <a:latin typeface="Gill Sans MT" panose="020B0502020104020203" pitchFamily="34" charset="0"/>
              <a:ea typeface="+mj-ea"/>
              <a:cs typeface="+mj-cs"/>
            </a:endParaRPr>
          </a:p>
          <a:p>
            <a:r>
              <a:rPr lang="en-US" sz="2800" b="1" dirty="0">
                <a:solidFill>
                  <a:srgbClr val="92D050"/>
                </a:solidFill>
                <a:latin typeface="Gill Sans MT" panose="020B0502020104020203" pitchFamily="34" charset="0"/>
                <a:ea typeface="+mj-ea"/>
                <a:cs typeface="+mj-cs"/>
              </a:rPr>
              <a:t>• </a:t>
            </a:r>
            <a:r>
              <a:rPr lang="en-US" sz="2800" b="1" dirty="0">
                <a:solidFill>
                  <a:srgbClr val="FE74C6"/>
                </a:solidFill>
              </a:rPr>
              <a:t>Atomicity</a:t>
            </a:r>
            <a:r>
              <a:rPr lang="en-US" sz="2800" b="1" dirty="0">
                <a:solidFill>
                  <a:srgbClr val="92D050"/>
                </a:solidFill>
                <a:latin typeface="Gill Sans MT" panose="020B0502020104020203" pitchFamily="34" charset="0"/>
                <a:ea typeface="+mj-ea"/>
                <a:cs typeface="+mj-cs"/>
              </a:rPr>
              <a:t>: Everything in a transaction succeeds lest it is rolled back.</a:t>
            </a:r>
          </a:p>
          <a:p>
            <a:endParaRPr lang="en-US" sz="2800" b="1" dirty="0">
              <a:solidFill>
                <a:srgbClr val="92D050"/>
              </a:solidFill>
              <a:latin typeface="Gill Sans MT" panose="020B0502020104020203" pitchFamily="34" charset="0"/>
              <a:ea typeface="+mj-ea"/>
              <a:cs typeface="+mj-cs"/>
            </a:endParaRPr>
          </a:p>
          <a:p>
            <a:r>
              <a:rPr lang="en-US" sz="2800" b="1" dirty="0">
                <a:solidFill>
                  <a:srgbClr val="92D050"/>
                </a:solidFill>
                <a:latin typeface="Gill Sans MT" panose="020B0502020104020203" pitchFamily="34" charset="0"/>
                <a:ea typeface="+mj-ea"/>
                <a:cs typeface="+mj-cs"/>
              </a:rPr>
              <a:t>• </a:t>
            </a:r>
            <a:r>
              <a:rPr lang="en-US" sz="2800" b="1" dirty="0">
                <a:solidFill>
                  <a:srgbClr val="FE74C6"/>
                </a:solidFill>
              </a:rPr>
              <a:t>Consistency</a:t>
            </a:r>
            <a:r>
              <a:rPr lang="en-US" sz="2800" b="1" dirty="0">
                <a:solidFill>
                  <a:srgbClr val="92D050"/>
                </a:solidFill>
                <a:latin typeface="Gill Sans MT" panose="020B0502020104020203" pitchFamily="34" charset="0"/>
                <a:ea typeface="+mj-ea"/>
                <a:cs typeface="+mj-cs"/>
              </a:rPr>
              <a:t>: A transaction cannot leave the database in an inconsistent state.</a:t>
            </a:r>
          </a:p>
          <a:p>
            <a:endParaRPr lang="en-US" sz="2800" b="1" dirty="0">
              <a:solidFill>
                <a:srgbClr val="92D050"/>
              </a:solidFill>
              <a:latin typeface="Gill Sans MT" panose="020B0502020104020203" pitchFamily="34" charset="0"/>
              <a:ea typeface="+mj-ea"/>
              <a:cs typeface="+mj-cs"/>
            </a:endParaRPr>
          </a:p>
          <a:p>
            <a:r>
              <a:rPr lang="en-US" sz="2800" b="1" dirty="0">
                <a:solidFill>
                  <a:srgbClr val="92D050"/>
                </a:solidFill>
                <a:latin typeface="Gill Sans MT" panose="020B0502020104020203" pitchFamily="34" charset="0"/>
                <a:ea typeface="+mj-ea"/>
                <a:cs typeface="+mj-cs"/>
              </a:rPr>
              <a:t>• </a:t>
            </a:r>
            <a:r>
              <a:rPr lang="en-US" sz="2800" b="1" dirty="0">
                <a:solidFill>
                  <a:srgbClr val="FE74C6"/>
                </a:solidFill>
              </a:rPr>
              <a:t>Isolation</a:t>
            </a:r>
            <a:r>
              <a:rPr lang="en-US" sz="2800" b="1" dirty="0">
                <a:solidFill>
                  <a:srgbClr val="92D050"/>
                </a:solidFill>
                <a:latin typeface="Gill Sans MT" panose="020B0502020104020203" pitchFamily="34" charset="0"/>
                <a:ea typeface="+mj-ea"/>
                <a:cs typeface="+mj-cs"/>
              </a:rPr>
              <a:t>: One transaction cannot interfere with another.</a:t>
            </a:r>
          </a:p>
          <a:p>
            <a:endParaRPr lang="en-US" sz="2800" b="1" dirty="0">
              <a:solidFill>
                <a:srgbClr val="92D050"/>
              </a:solidFill>
              <a:latin typeface="Gill Sans MT" panose="020B0502020104020203" pitchFamily="34" charset="0"/>
              <a:ea typeface="+mj-ea"/>
              <a:cs typeface="+mj-cs"/>
            </a:endParaRPr>
          </a:p>
          <a:p>
            <a:r>
              <a:rPr lang="en-US" sz="2800" b="1" dirty="0">
                <a:solidFill>
                  <a:srgbClr val="92D050"/>
                </a:solidFill>
                <a:latin typeface="Gill Sans MT" panose="020B0502020104020203" pitchFamily="34" charset="0"/>
                <a:ea typeface="+mj-ea"/>
                <a:cs typeface="+mj-cs"/>
              </a:rPr>
              <a:t>• </a:t>
            </a:r>
            <a:r>
              <a:rPr lang="en-US" sz="2800" b="1" dirty="0">
                <a:solidFill>
                  <a:srgbClr val="FE74C6"/>
                </a:solidFill>
              </a:rPr>
              <a:t>Durability</a:t>
            </a:r>
            <a:r>
              <a:rPr lang="en-US" sz="2800" b="1" dirty="0">
                <a:solidFill>
                  <a:srgbClr val="92D050"/>
                </a:solidFill>
                <a:latin typeface="Gill Sans MT" panose="020B0502020104020203" pitchFamily="34" charset="0"/>
                <a:ea typeface="+mj-ea"/>
                <a:cs typeface="+mj-cs"/>
              </a:rPr>
              <a:t>: A completed transaction persists, even after applications restart.</a:t>
            </a:r>
            <a:endParaRPr lang="es-AR" sz="2800" b="1" dirty="0">
              <a:solidFill>
                <a:srgbClr val="92D050"/>
              </a:solidFill>
              <a:latin typeface="Gill Sans MT" panose="020B0502020104020203" pitchFamily="34" charset="0"/>
              <a:ea typeface="+mj-ea"/>
              <a:cs typeface="+mj-cs"/>
            </a:endParaRPr>
          </a:p>
        </p:txBody>
      </p:sp>
    </p:spTree>
    <p:extLst>
      <p:ext uri="{BB962C8B-B14F-4D97-AF65-F5344CB8AC3E}">
        <p14:creationId xmlns:p14="http://schemas.microsoft.com/office/powerpoint/2010/main" val="2599329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Marcador de número de diapositiva"/>
          <p:cNvSpPr>
            <a:spLocks noGrp="1"/>
          </p:cNvSpPr>
          <p:nvPr>
            <p:ph type="sldNum" sz="quarter" idx="12"/>
          </p:nvPr>
        </p:nvSpPr>
        <p:spPr/>
        <p:txBody>
          <a:bodyPr/>
          <a:lstStyle/>
          <a:p>
            <a:fld id="{42F5D46A-79D6-4DFC-8813-B09C5E786721}" type="slidenum">
              <a:rPr lang="es-AR" smtClean="0">
                <a:latin typeface="San serif"/>
              </a:rPr>
              <a:t>52</a:t>
            </a:fld>
            <a:endParaRPr lang="es-AR">
              <a:latin typeface="San serif"/>
            </a:endParaRPr>
          </a:p>
        </p:txBody>
      </p:sp>
      <p:sp>
        <p:nvSpPr>
          <p:cNvPr id="6" name="1 Título"/>
          <p:cNvSpPr txBox="1">
            <a:spLocks/>
          </p:cNvSpPr>
          <p:nvPr/>
        </p:nvSpPr>
        <p:spPr>
          <a:xfrm>
            <a:off x="449796" y="476672"/>
            <a:ext cx="8244408" cy="5760639"/>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800" b="1" dirty="0">
                <a:solidFill>
                  <a:srgbClr val="FE74C6"/>
                </a:solidFill>
                <a:latin typeface="+mn-lt"/>
                <a:ea typeface="+mn-ea"/>
                <a:cs typeface="+mn-cs"/>
              </a:rPr>
              <a:t>BASE</a:t>
            </a:r>
            <a:r>
              <a:rPr lang="en-US" sz="2800" dirty="0">
                <a:latin typeface="+mn-lt"/>
                <a:ea typeface="+mn-ea"/>
                <a:cs typeface="+mn-cs"/>
              </a:rPr>
              <a:t>, coined by Eric Brewer:</a:t>
            </a:r>
          </a:p>
          <a:p>
            <a:pPr algn="l"/>
            <a:endParaRPr lang="en-US" sz="2800" dirty="0">
              <a:latin typeface="+mn-lt"/>
              <a:ea typeface="+mn-ea"/>
              <a:cs typeface="+mn-cs"/>
            </a:endParaRPr>
          </a:p>
          <a:p>
            <a:pPr algn="l"/>
            <a:r>
              <a:rPr lang="en-US" sz="2800" dirty="0">
                <a:latin typeface="+mn-lt"/>
                <a:ea typeface="+mn-ea"/>
                <a:cs typeface="+mn-cs"/>
              </a:rPr>
              <a:t>• </a:t>
            </a:r>
            <a:r>
              <a:rPr lang="en-US" sz="2800" b="1" dirty="0">
                <a:solidFill>
                  <a:srgbClr val="FE74C6"/>
                </a:solidFill>
                <a:latin typeface="+mn-lt"/>
                <a:ea typeface="+mn-ea"/>
                <a:cs typeface="+mn-cs"/>
              </a:rPr>
              <a:t>Basic availability</a:t>
            </a:r>
            <a:r>
              <a:rPr lang="en-US" sz="2800" dirty="0">
                <a:latin typeface="+mn-lt"/>
                <a:ea typeface="+mn-ea"/>
                <a:cs typeface="+mn-cs"/>
              </a:rPr>
              <a:t>: Each request is guaranteed a response—successful or failed execution.</a:t>
            </a:r>
          </a:p>
          <a:p>
            <a:pPr algn="l"/>
            <a:endParaRPr lang="en-US" sz="2800" dirty="0">
              <a:latin typeface="+mn-lt"/>
              <a:ea typeface="+mn-ea"/>
              <a:cs typeface="+mn-cs"/>
            </a:endParaRPr>
          </a:p>
          <a:p>
            <a:pPr algn="l"/>
            <a:r>
              <a:rPr lang="en-US" sz="2800" dirty="0">
                <a:latin typeface="+mn-lt"/>
                <a:ea typeface="+mn-ea"/>
                <a:cs typeface="+mn-cs"/>
              </a:rPr>
              <a:t>• </a:t>
            </a:r>
            <a:r>
              <a:rPr lang="en-US" sz="2800" b="1" dirty="0">
                <a:solidFill>
                  <a:srgbClr val="FE74C6"/>
                </a:solidFill>
                <a:latin typeface="+mn-lt"/>
                <a:ea typeface="+mn-ea"/>
                <a:cs typeface="+mn-cs"/>
              </a:rPr>
              <a:t>Soft state</a:t>
            </a:r>
            <a:r>
              <a:rPr lang="en-US" sz="2800" dirty="0">
                <a:latin typeface="+mn-lt"/>
                <a:ea typeface="+mn-ea"/>
                <a:cs typeface="+mn-cs"/>
              </a:rPr>
              <a:t>: The state of the system may change over time, at times without any input (for eventual consistency).</a:t>
            </a:r>
          </a:p>
          <a:p>
            <a:pPr algn="l"/>
            <a:endParaRPr lang="en-US" sz="2800" dirty="0">
              <a:latin typeface="+mn-lt"/>
              <a:ea typeface="+mn-ea"/>
              <a:cs typeface="+mn-cs"/>
            </a:endParaRPr>
          </a:p>
          <a:p>
            <a:pPr algn="l"/>
            <a:r>
              <a:rPr lang="en-US" sz="2800" dirty="0">
                <a:latin typeface="+mn-lt"/>
                <a:ea typeface="+mn-ea"/>
                <a:cs typeface="+mn-cs"/>
              </a:rPr>
              <a:t>• </a:t>
            </a:r>
            <a:r>
              <a:rPr lang="en-US" sz="2800" b="1" dirty="0">
                <a:solidFill>
                  <a:srgbClr val="FE74C6"/>
                </a:solidFill>
                <a:latin typeface="+mn-lt"/>
                <a:ea typeface="+mn-ea"/>
                <a:cs typeface="+mn-cs"/>
              </a:rPr>
              <a:t>Eventual consistency</a:t>
            </a:r>
            <a:r>
              <a:rPr lang="en-US" sz="2800" dirty="0">
                <a:latin typeface="+mn-lt"/>
                <a:ea typeface="+mn-ea"/>
                <a:cs typeface="+mn-cs"/>
              </a:rPr>
              <a:t>: The database may be momentarily inconsistent but will be consistent eventually.</a:t>
            </a:r>
            <a:endParaRPr lang="es-AR" sz="2800" dirty="0">
              <a:latin typeface="+mn-lt"/>
              <a:ea typeface="+mn-ea"/>
              <a:cs typeface="+mn-cs"/>
            </a:endParaRPr>
          </a:p>
        </p:txBody>
      </p:sp>
    </p:spTree>
    <p:extLst>
      <p:ext uri="{BB962C8B-B14F-4D97-AF65-F5344CB8AC3E}">
        <p14:creationId xmlns:p14="http://schemas.microsoft.com/office/powerpoint/2010/main" val="824687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49C18941-B4EE-48C1-A23B-076CD028B597}"/>
              </a:ext>
            </a:extLst>
          </p:cNvPr>
          <p:cNvSpPr>
            <a:spLocks noGrp="1"/>
          </p:cNvSpPr>
          <p:nvPr>
            <p:ph type="sldNum" sz="quarter" idx="12"/>
          </p:nvPr>
        </p:nvSpPr>
        <p:spPr/>
        <p:txBody>
          <a:bodyPr/>
          <a:lstStyle/>
          <a:p>
            <a:fld id="{42F5D46A-79D6-4DFC-8813-B09C5E786721}" type="slidenum">
              <a:rPr lang="es-AR" smtClean="0"/>
              <a:t>53</a:t>
            </a:fld>
            <a:endParaRPr lang="es-AR"/>
          </a:p>
        </p:txBody>
      </p:sp>
      <p:pic>
        <p:nvPicPr>
          <p:cNvPr id="3" name="Imagen 2">
            <a:extLst>
              <a:ext uri="{FF2B5EF4-FFF2-40B4-BE49-F238E27FC236}">
                <a16:creationId xmlns:a16="http://schemas.microsoft.com/office/drawing/2014/main" id="{0FAB5B6E-0480-4C2F-9C1A-4B53A81F3386}"/>
              </a:ext>
            </a:extLst>
          </p:cNvPr>
          <p:cNvPicPr>
            <a:picLocks noChangeAspect="1"/>
          </p:cNvPicPr>
          <p:nvPr/>
        </p:nvPicPr>
        <p:blipFill>
          <a:blip r:embed="rId2"/>
          <a:stretch>
            <a:fillRect/>
          </a:stretch>
        </p:blipFill>
        <p:spPr>
          <a:xfrm>
            <a:off x="683568" y="448934"/>
            <a:ext cx="7776864" cy="5960134"/>
          </a:xfrm>
          <a:prstGeom prst="rect">
            <a:avLst/>
          </a:prstGeom>
        </p:spPr>
      </p:pic>
    </p:spTree>
    <p:extLst>
      <p:ext uri="{BB962C8B-B14F-4D97-AF65-F5344CB8AC3E}">
        <p14:creationId xmlns:p14="http://schemas.microsoft.com/office/powerpoint/2010/main" val="1025307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Marcador de número de diapositiva"/>
          <p:cNvSpPr>
            <a:spLocks noGrp="1"/>
          </p:cNvSpPr>
          <p:nvPr>
            <p:ph type="sldNum" sz="quarter" idx="12"/>
          </p:nvPr>
        </p:nvSpPr>
        <p:spPr/>
        <p:txBody>
          <a:bodyPr/>
          <a:lstStyle/>
          <a:p>
            <a:fld id="{42F5D46A-79D6-4DFC-8813-B09C5E786721}" type="slidenum">
              <a:rPr lang="es-AR" u="sng" smtClean="0">
                <a:latin typeface="San serif"/>
              </a:rPr>
              <a:t>54</a:t>
            </a:fld>
            <a:endParaRPr lang="es-AR" u="sng">
              <a:latin typeface="San serif"/>
            </a:endParaRPr>
          </a:p>
        </p:txBody>
      </p:sp>
      <p:pic>
        <p:nvPicPr>
          <p:cNvPr id="5" name="Imagen 4">
            <a:extLst>
              <a:ext uri="{FF2B5EF4-FFF2-40B4-BE49-F238E27FC236}">
                <a16:creationId xmlns:a16="http://schemas.microsoft.com/office/drawing/2014/main" id="{2F878B14-AC38-4264-AB97-9DCB70A1A88F}"/>
              </a:ext>
            </a:extLst>
          </p:cNvPr>
          <p:cNvPicPr>
            <a:picLocks noChangeAspect="1"/>
          </p:cNvPicPr>
          <p:nvPr/>
        </p:nvPicPr>
        <p:blipFill>
          <a:blip r:embed="rId2"/>
          <a:stretch>
            <a:fillRect/>
          </a:stretch>
        </p:blipFill>
        <p:spPr>
          <a:xfrm>
            <a:off x="0" y="972967"/>
            <a:ext cx="8995507" cy="4832297"/>
          </a:xfrm>
          <a:prstGeom prst="rect">
            <a:avLst/>
          </a:prstGeom>
        </p:spPr>
      </p:pic>
    </p:spTree>
    <p:extLst>
      <p:ext uri="{BB962C8B-B14F-4D97-AF65-F5344CB8AC3E}">
        <p14:creationId xmlns:p14="http://schemas.microsoft.com/office/powerpoint/2010/main" val="2447629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Marcador de número de diapositiva"/>
          <p:cNvSpPr>
            <a:spLocks noGrp="1"/>
          </p:cNvSpPr>
          <p:nvPr>
            <p:ph type="sldNum" sz="quarter" idx="12"/>
          </p:nvPr>
        </p:nvSpPr>
        <p:spPr/>
        <p:txBody>
          <a:bodyPr/>
          <a:lstStyle/>
          <a:p>
            <a:fld id="{42F5D46A-79D6-4DFC-8813-B09C5E786721}" type="slidenum">
              <a:rPr lang="es-AR" smtClean="0">
                <a:latin typeface="San serif"/>
              </a:rPr>
              <a:t>55</a:t>
            </a:fld>
            <a:endParaRPr lang="es-AR">
              <a:latin typeface="San serif"/>
            </a:endParaRPr>
          </a:p>
        </p:txBody>
      </p:sp>
      <p:sp>
        <p:nvSpPr>
          <p:cNvPr id="2" name="1 Rectángulo"/>
          <p:cNvSpPr/>
          <p:nvPr/>
        </p:nvSpPr>
        <p:spPr>
          <a:xfrm>
            <a:off x="467650" y="2311207"/>
            <a:ext cx="8337036" cy="1754326"/>
          </a:xfrm>
          <a:prstGeom prst="rect">
            <a:avLst/>
          </a:prstGeom>
        </p:spPr>
        <p:txBody>
          <a:bodyPr wrap="square">
            <a:spAutoFit/>
          </a:bodyPr>
          <a:lstStyle/>
          <a:p>
            <a:r>
              <a:rPr lang="en-US" sz="3600" b="1" dirty="0">
                <a:solidFill>
                  <a:srgbClr val="92D050"/>
                </a:solidFill>
                <a:latin typeface="Gill Sans MT" panose="020B0502020104020203" pitchFamily="34" charset="0"/>
                <a:ea typeface="+mj-ea"/>
                <a:cs typeface="+mj-cs"/>
              </a:rPr>
              <a:t>SQL vs NOSQL vs NEWSQL: FINDING THE RIGHT SOLUTION</a:t>
            </a:r>
          </a:p>
          <a:p>
            <a:endParaRPr lang="es-AR" sz="3600" b="1" dirty="0">
              <a:solidFill>
                <a:srgbClr val="92D050"/>
              </a:solidFill>
              <a:latin typeface="Gill Sans MT" panose="020B0502020104020203" pitchFamily="34" charset="0"/>
              <a:ea typeface="+mj-ea"/>
              <a:cs typeface="+mj-cs"/>
            </a:endParaRPr>
          </a:p>
        </p:txBody>
      </p:sp>
    </p:spTree>
    <p:extLst>
      <p:ext uri="{BB962C8B-B14F-4D97-AF65-F5344CB8AC3E}">
        <p14:creationId xmlns:p14="http://schemas.microsoft.com/office/powerpoint/2010/main" val="3828445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Marcador de número de diapositiva"/>
          <p:cNvSpPr>
            <a:spLocks noGrp="1"/>
          </p:cNvSpPr>
          <p:nvPr>
            <p:ph type="sldNum" sz="quarter" idx="12"/>
          </p:nvPr>
        </p:nvSpPr>
        <p:spPr/>
        <p:txBody>
          <a:bodyPr/>
          <a:lstStyle/>
          <a:p>
            <a:fld id="{42F5D46A-79D6-4DFC-8813-B09C5E786721}" type="slidenum">
              <a:rPr lang="es-AR" smtClean="0">
                <a:latin typeface="San serif"/>
              </a:rPr>
              <a:t>56</a:t>
            </a:fld>
            <a:endParaRPr lang="es-AR">
              <a:latin typeface="San serif"/>
            </a:endParaRPr>
          </a:p>
        </p:txBody>
      </p:sp>
      <p:sp>
        <p:nvSpPr>
          <p:cNvPr id="6" name="5 CuadroTexto"/>
          <p:cNvSpPr txBox="1"/>
          <p:nvPr/>
        </p:nvSpPr>
        <p:spPr>
          <a:xfrm>
            <a:off x="179512" y="136525"/>
            <a:ext cx="8712968" cy="5601533"/>
          </a:xfrm>
          <a:prstGeom prst="rect">
            <a:avLst/>
          </a:prstGeom>
          <a:noFill/>
        </p:spPr>
        <p:txBody>
          <a:bodyPr wrap="square" rtlCol="0">
            <a:spAutoFit/>
          </a:bodyPr>
          <a:lstStyle/>
          <a:p>
            <a:r>
              <a:rPr lang="en-US" sz="4400" b="1" dirty="0">
                <a:solidFill>
                  <a:srgbClr val="FE74C6"/>
                </a:solidFill>
              </a:rPr>
              <a:t>OLDSQL</a:t>
            </a:r>
          </a:p>
          <a:p>
            <a:endParaRPr lang="es-AR" sz="4400" b="1" dirty="0">
              <a:solidFill>
                <a:srgbClr val="FE74C6"/>
              </a:solidFill>
            </a:endParaRPr>
          </a:p>
          <a:p>
            <a:r>
              <a:rPr lang="en-US" sz="2400" dirty="0"/>
              <a:t>Traditional SQL databases have been around for decades and serve as the core foundation of nearly every application we use today.</a:t>
            </a:r>
          </a:p>
          <a:p>
            <a:endParaRPr lang="en-US" b="1" dirty="0">
              <a:solidFill>
                <a:srgbClr val="FE74C6"/>
              </a:solidFill>
            </a:endParaRPr>
          </a:p>
          <a:p>
            <a:r>
              <a:rPr lang="en-US" sz="2400" b="1" dirty="0">
                <a:solidFill>
                  <a:srgbClr val="FE74C6"/>
                </a:solidFill>
              </a:rPr>
              <a:t>THE OLDSQL ADVANTAGES</a:t>
            </a:r>
          </a:p>
          <a:p>
            <a:r>
              <a:rPr lang="en-US" sz="2400" dirty="0"/>
              <a:t>An established market and ecosystem with vast amounts of standards-based tooling.</a:t>
            </a:r>
          </a:p>
          <a:p>
            <a:endParaRPr lang="en-US" sz="2400" b="1" dirty="0">
              <a:solidFill>
                <a:srgbClr val="FE74C6"/>
              </a:solidFill>
            </a:endParaRPr>
          </a:p>
          <a:p>
            <a:r>
              <a:rPr lang="en-US" sz="2400" b="1" dirty="0">
                <a:solidFill>
                  <a:srgbClr val="FE74C6"/>
                </a:solidFill>
              </a:rPr>
              <a:t>THE OLDSQL DISADVANTAGES</a:t>
            </a:r>
          </a:p>
          <a:p>
            <a:r>
              <a:rPr lang="en-US" sz="2400" dirty="0"/>
              <a:t>They are good for general purpose applications with modest performance requirements, but struggle as needs grow.</a:t>
            </a:r>
          </a:p>
          <a:p>
            <a:endParaRPr lang="en-US" b="1" dirty="0">
              <a:solidFill>
                <a:srgbClr val="FE74C6"/>
              </a:solidFill>
            </a:endParaRPr>
          </a:p>
          <a:p>
            <a:r>
              <a:rPr lang="en-US" dirty="0"/>
              <a:t> </a:t>
            </a:r>
            <a:endParaRPr lang="es-AR" sz="3200" dirty="0"/>
          </a:p>
        </p:txBody>
      </p:sp>
    </p:spTree>
    <p:extLst>
      <p:ext uri="{BB962C8B-B14F-4D97-AF65-F5344CB8AC3E}">
        <p14:creationId xmlns:p14="http://schemas.microsoft.com/office/powerpoint/2010/main" val="1754943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Marcador de número de diapositiva"/>
          <p:cNvSpPr>
            <a:spLocks noGrp="1"/>
          </p:cNvSpPr>
          <p:nvPr>
            <p:ph type="sldNum" sz="quarter" idx="12"/>
          </p:nvPr>
        </p:nvSpPr>
        <p:spPr/>
        <p:txBody>
          <a:bodyPr/>
          <a:lstStyle/>
          <a:p>
            <a:fld id="{42F5D46A-79D6-4DFC-8813-B09C5E786721}" type="slidenum">
              <a:rPr lang="es-AR" smtClean="0">
                <a:latin typeface="San serif"/>
              </a:rPr>
              <a:t>57</a:t>
            </a:fld>
            <a:endParaRPr lang="es-AR">
              <a:latin typeface="San serif"/>
            </a:endParaRPr>
          </a:p>
        </p:txBody>
      </p:sp>
      <p:sp>
        <p:nvSpPr>
          <p:cNvPr id="6" name="5 CuadroTexto"/>
          <p:cNvSpPr txBox="1"/>
          <p:nvPr/>
        </p:nvSpPr>
        <p:spPr>
          <a:xfrm>
            <a:off x="216704" y="142094"/>
            <a:ext cx="8603768" cy="6617196"/>
          </a:xfrm>
          <a:prstGeom prst="rect">
            <a:avLst/>
          </a:prstGeom>
          <a:noFill/>
        </p:spPr>
        <p:txBody>
          <a:bodyPr wrap="square" rtlCol="0">
            <a:spAutoFit/>
          </a:bodyPr>
          <a:lstStyle/>
          <a:p>
            <a:r>
              <a:rPr lang="en-US" sz="4400" b="1" dirty="0">
                <a:solidFill>
                  <a:srgbClr val="FE74C6"/>
                </a:solidFill>
              </a:rPr>
              <a:t>NOSQL</a:t>
            </a:r>
          </a:p>
          <a:p>
            <a:endParaRPr lang="es-AR" sz="4400" b="1" dirty="0">
              <a:solidFill>
                <a:srgbClr val="FE74C6"/>
              </a:solidFill>
            </a:endParaRPr>
          </a:p>
          <a:p>
            <a:r>
              <a:rPr lang="en-US" sz="2800" dirty="0"/>
              <a:t>SOME NOSQL SYSTEMS PUT AVAILABILITY FIRST</a:t>
            </a:r>
          </a:p>
          <a:p>
            <a:endParaRPr lang="es-AR" sz="2800" dirty="0"/>
          </a:p>
          <a:p>
            <a:r>
              <a:rPr lang="en-US" sz="2800" dirty="0"/>
              <a:t>SOME NOSQL SYSTEMS FOCUS ON FLEXIBILITY</a:t>
            </a:r>
          </a:p>
          <a:p>
            <a:endParaRPr lang="es-AR" sz="2800" dirty="0"/>
          </a:p>
          <a:p>
            <a:r>
              <a:rPr lang="en-US" sz="2800" dirty="0"/>
              <a:t>SOME NOSQL SYSTEMS FOCUS ON ALTERNATIVE DATA MODELS OR SPECIAL USE CASES</a:t>
            </a:r>
          </a:p>
          <a:p>
            <a:endParaRPr lang="es-AR" sz="2800" dirty="0"/>
          </a:p>
          <a:p>
            <a:r>
              <a:rPr lang="en-US" sz="2800" b="1" dirty="0">
                <a:solidFill>
                  <a:srgbClr val="FE74C6"/>
                </a:solidFill>
              </a:rPr>
              <a:t>THE NOSQL ADVANTAGES</a:t>
            </a:r>
          </a:p>
          <a:p>
            <a:r>
              <a:rPr lang="en-US" sz="2800" dirty="0"/>
              <a:t>Highest availability across multiple data centers</a:t>
            </a:r>
          </a:p>
          <a:p>
            <a:endParaRPr lang="es-AR" sz="2800" dirty="0"/>
          </a:p>
          <a:p>
            <a:r>
              <a:rPr lang="en-US" sz="2800" b="1" dirty="0">
                <a:solidFill>
                  <a:srgbClr val="FE74C6"/>
                </a:solidFill>
              </a:rPr>
              <a:t>THE NOSQL DISADVANTAGES</a:t>
            </a:r>
          </a:p>
          <a:p>
            <a:r>
              <a:rPr lang="en-US" sz="2800" dirty="0"/>
              <a:t>These systems are fundamentally not transactional (ACID)</a:t>
            </a:r>
          </a:p>
        </p:txBody>
      </p:sp>
    </p:spTree>
    <p:extLst>
      <p:ext uri="{BB962C8B-B14F-4D97-AF65-F5344CB8AC3E}">
        <p14:creationId xmlns:p14="http://schemas.microsoft.com/office/powerpoint/2010/main" val="639386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Marcador de número de diapositiva"/>
          <p:cNvSpPr>
            <a:spLocks noGrp="1"/>
          </p:cNvSpPr>
          <p:nvPr>
            <p:ph type="sldNum" sz="quarter" idx="12"/>
          </p:nvPr>
        </p:nvSpPr>
        <p:spPr/>
        <p:txBody>
          <a:bodyPr/>
          <a:lstStyle/>
          <a:p>
            <a:fld id="{42F5D46A-79D6-4DFC-8813-B09C5E786721}" type="slidenum">
              <a:rPr lang="es-AR" smtClean="0">
                <a:latin typeface="San serif"/>
              </a:rPr>
              <a:t>58</a:t>
            </a:fld>
            <a:endParaRPr lang="es-AR">
              <a:latin typeface="San serif"/>
            </a:endParaRPr>
          </a:p>
        </p:txBody>
      </p:sp>
      <p:sp>
        <p:nvSpPr>
          <p:cNvPr id="6" name="5 CuadroTexto"/>
          <p:cNvSpPr txBox="1"/>
          <p:nvPr/>
        </p:nvSpPr>
        <p:spPr>
          <a:xfrm>
            <a:off x="296914" y="142094"/>
            <a:ext cx="8603768" cy="6555641"/>
          </a:xfrm>
          <a:prstGeom prst="rect">
            <a:avLst/>
          </a:prstGeom>
          <a:noFill/>
        </p:spPr>
        <p:txBody>
          <a:bodyPr wrap="square" rtlCol="0">
            <a:spAutoFit/>
          </a:bodyPr>
          <a:lstStyle/>
          <a:p>
            <a:r>
              <a:rPr lang="en-US" sz="4400" b="1" dirty="0">
                <a:solidFill>
                  <a:srgbClr val="FE74C6"/>
                </a:solidFill>
              </a:rPr>
              <a:t>NEWSQL</a:t>
            </a:r>
          </a:p>
          <a:p>
            <a:endParaRPr lang="es-AR" sz="3200" dirty="0"/>
          </a:p>
          <a:p>
            <a:r>
              <a:rPr lang="en-US" sz="2400" dirty="0"/>
              <a:t>NewSQL systems all start with the relational data model and the SQL query language, and they all try to address some of the same sorts of scalability, inflexibility or lack-of-focus that has driven the NoSQL movement. Many offer stronger consistency guarantees.</a:t>
            </a:r>
          </a:p>
          <a:p>
            <a:endParaRPr lang="es-AR" sz="3200" dirty="0"/>
          </a:p>
          <a:p>
            <a:r>
              <a:rPr lang="en-US" sz="2400" b="1" dirty="0">
                <a:solidFill>
                  <a:srgbClr val="FE74C6"/>
                </a:solidFill>
              </a:rPr>
              <a:t>THE NEED FOR SPEED: FAST IN-MEMORY SQL</a:t>
            </a:r>
          </a:p>
          <a:p>
            <a:endParaRPr lang="en-US" sz="2400" b="1" cap="all" dirty="0"/>
          </a:p>
          <a:p>
            <a:r>
              <a:rPr lang="en-US" sz="2400" b="1" dirty="0">
                <a:solidFill>
                  <a:srgbClr val="FE74C6"/>
                </a:solidFill>
              </a:rPr>
              <a:t>THE NEWSQL ADVANTAGES</a:t>
            </a:r>
            <a:r>
              <a:rPr lang="en-US" sz="2400" b="1" cap="all" dirty="0"/>
              <a:t>:</a:t>
            </a:r>
          </a:p>
          <a:p>
            <a:r>
              <a:rPr lang="en-US" sz="2400" dirty="0"/>
              <a:t>Many systems offer NoSQL-style clustering with more traditional data and query models</a:t>
            </a:r>
          </a:p>
          <a:p>
            <a:endParaRPr lang="es-AR" sz="2400" dirty="0"/>
          </a:p>
          <a:p>
            <a:r>
              <a:rPr lang="en-US" sz="2400" b="1" dirty="0">
                <a:solidFill>
                  <a:srgbClr val="FE74C6"/>
                </a:solidFill>
              </a:rPr>
              <a:t>THE NEWSQL DISADVANTAGES</a:t>
            </a:r>
          </a:p>
          <a:p>
            <a:r>
              <a:rPr lang="en-US" sz="2400" dirty="0"/>
              <a:t>Offers only partial access to the rich tooling of traditional SQL systems</a:t>
            </a:r>
            <a:endParaRPr lang="es-AR" sz="2400" dirty="0"/>
          </a:p>
        </p:txBody>
      </p:sp>
    </p:spTree>
    <p:extLst>
      <p:ext uri="{BB962C8B-B14F-4D97-AF65-F5344CB8AC3E}">
        <p14:creationId xmlns:p14="http://schemas.microsoft.com/office/powerpoint/2010/main" val="639386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083214-3751-4D67-85F4-E66DF2CC98F6}"/>
              </a:ext>
            </a:extLst>
          </p:cNvPr>
          <p:cNvSpPr>
            <a:spLocks noGrp="1"/>
          </p:cNvSpPr>
          <p:nvPr>
            <p:ph type="sldNum" sz="quarter" idx="12"/>
          </p:nvPr>
        </p:nvSpPr>
        <p:spPr/>
        <p:txBody>
          <a:bodyPr/>
          <a:lstStyle/>
          <a:p>
            <a:fld id="{42F5D46A-79D6-4DFC-8813-B09C5E786721}" type="slidenum">
              <a:rPr lang="es-AR" smtClean="0"/>
              <a:t>6</a:t>
            </a:fld>
            <a:endParaRPr lang="es-AR"/>
          </a:p>
        </p:txBody>
      </p:sp>
      <p:pic>
        <p:nvPicPr>
          <p:cNvPr id="4" name="Imagen 3">
            <a:extLst>
              <a:ext uri="{FF2B5EF4-FFF2-40B4-BE49-F238E27FC236}">
                <a16:creationId xmlns:a16="http://schemas.microsoft.com/office/drawing/2014/main" id="{255D2C63-DEB4-7FA2-C4DA-C1D1589607E6}"/>
              </a:ext>
            </a:extLst>
          </p:cNvPr>
          <p:cNvPicPr>
            <a:picLocks noChangeAspect="1"/>
          </p:cNvPicPr>
          <p:nvPr/>
        </p:nvPicPr>
        <p:blipFill>
          <a:blip r:embed="rId3"/>
          <a:stretch>
            <a:fillRect/>
          </a:stretch>
        </p:blipFill>
        <p:spPr>
          <a:xfrm>
            <a:off x="360704" y="442865"/>
            <a:ext cx="8435280" cy="5830112"/>
          </a:xfrm>
          <a:prstGeom prst="rect">
            <a:avLst/>
          </a:prstGeom>
        </p:spPr>
      </p:pic>
    </p:spTree>
    <p:extLst>
      <p:ext uri="{BB962C8B-B14F-4D97-AF65-F5344CB8AC3E}">
        <p14:creationId xmlns:p14="http://schemas.microsoft.com/office/powerpoint/2010/main" val="40769863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A18E600-3196-4952-BB6C-DA67206BEDEE}"/>
              </a:ext>
            </a:extLst>
          </p:cNvPr>
          <p:cNvSpPr>
            <a:spLocks noGrp="1"/>
          </p:cNvSpPr>
          <p:nvPr>
            <p:ph type="sldNum" sz="quarter" idx="12"/>
          </p:nvPr>
        </p:nvSpPr>
        <p:spPr/>
        <p:txBody>
          <a:bodyPr/>
          <a:lstStyle/>
          <a:p>
            <a:fld id="{42F5D46A-79D6-4DFC-8813-B09C5E786721}" type="slidenum">
              <a:rPr lang="es-AR" smtClean="0"/>
              <a:t>7</a:t>
            </a:fld>
            <a:endParaRPr lang="es-AR"/>
          </a:p>
        </p:txBody>
      </p:sp>
      <p:pic>
        <p:nvPicPr>
          <p:cNvPr id="4" name="Imagen 3">
            <a:extLst>
              <a:ext uri="{FF2B5EF4-FFF2-40B4-BE49-F238E27FC236}">
                <a16:creationId xmlns:a16="http://schemas.microsoft.com/office/drawing/2014/main" id="{159D0FFF-2676-6EDE-D38E-5A6E5622DD5C}"/>
              </a:ext>
            </a:extLst>
          </p:cNvPr>
          <p:cNvPicPr>
            <a:picLocks noChangeAspect="1"/>
          </p:cNvPicPr>
          <p:nvPr/>
        </p:nvPicPr>
        <p:blipFill>
          <a:blip r:embed="rId2"/>
          <a:stretch>
            <a:fillRect/>
          </a:stretch>
        </p:blipFill>
        <p:spPr>
          <a:xfrm>
            <a:off x="317765" y="723759"/>
            <a:ext cx="8532811" cy="5145740"/>
          </a:xfrm>
          <a:prstGeom prst="rect">
            <a:avLst/>
          </a:prstGeom>
        </p:spPr>
      </p:pic>
    </p:spTree>
    <p:extLst>
      <p:ext uri="{BB962C8B-B14F-4D97-AF65-F5344CB8AC3E}">
        <p14:creationId xmlns:p14="http://schemas.microsoft.com/office/powerpoint/2010/main" val="71402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25C4C0B-8E9D-4C55-8B29-3BB3BB541EB0}"/>
              </a:ext>
            </a:extLst>
          </p:cNvPr>
          <p:cNvSpPr>
            <a:spLocks noGrp="1"/>
          </p:cNvSpPr>
          <p:nvPr>
            <p:ph type="sldNum" sz="quarter" idx="12"/>
          </p:nvPr>
        </p:nvSpPr>
        <p:spPr/>
        <p:txBody>
          <a:bodyPr/>
          <a:lstStyle/>
          <a:p>
            <a:fld id="{42F5D46A-79D6-4DFC-8813-B09C5E786721}" type="slidenum">
              <a:rPr lang="es-AR" smtClean="0"/>
              <a:t>8</a:t>
            </a:fld>
            <a:endParaRPr lang="es-AR"/>
          </a:p>
        </p:txBody>
      </p:sp>
      <p:pic>
        <p:nvPicPr>
          <p:cNvPr id="4" name="Imagen 3">
            <a:extLst>
              <a:ext uri="{FF2B5EF4-FFF2-40B4-BE49-F238E27FC236}">
                <a16:creationId xmlns:a16="http://schemas.microsoft.com/office/drawing/2014/main" id="{DAA7ACEB-CC56-AEC1-4446-8E0E115FA57D}"/>
              </a:ext>
            </a:extLst>
          </p:cNvPr>
          <p:cNvPicPr>
            <a:picLocks noChangeAspect="1"/>
          </p:cNvPicPr>
          <p:nvPr/>
        </p:nvPicPr>
        <p:blipFill>
          <a:blip r:embed="rId2"/>
          <a:stretch>
            <a:fillRect/>
          </a:stretch>
        </p:blipFill>
        <p:spPr>
          <a:xfrm>
            <a:off x="178045" y="476672"/>
            <a:ext cx="4322071" cy="2016224"/>
          </a:xfrm>
          <a:prstGeom prst="rect">
            <a:avLst/>
          </a:prstGeom>
        </p:spPr>
      </p:pic>
      <p:pic>
        <p:nvPicPr>
          <p:cNvPr id="6" name="Imagen 5">
            <a:extLst>
              <a:ext uri="{FF2B5EF4-FFF2-40B4-BE49-F238E27FC236}">
                <a16:creationId xmlns:a16="http://schemas.microsoft.com/office/drawing/2014/main" id="{69F67D23-19EA-A0A0-A627-4A40297780C1}"/>
              </a:ext>
            </a:extLst>
          </p:cNvPr>
          <p:cNvPicPr>
            <a:picLocks noChangeAspect="1"/>
          </p:cNvPicPr>
          <p:nvPr/>
        </p:nvPicPr>
        <p:blipFill>
          <a:blip r:embed="rId3"/>
          <a:stretch>
            <a:fillRect/>
          </a:stretch>
        </p:blipFill>
        <p:spPr>
          <a:xfrm>
            <a:off x="4922277" y="336712"/>
            <a:ext cx="4029637" cy="3562847"/>
          </a:xfrm>
          <a:prstGeom prst="rect">
            <a:avLst/>
          </a:prstGeom>
        </p:spPr>
      </p:pic>
      <p:pic>
        <p:nvPicPr>
          <p:cNvPr id="10" name="Imagen 9">
            <a:extLst>
              <a:ext uri="{FF2B5EF4-FFF2-40B4-BE49-F238E27FC236}">
                <a16:creationId xmlns:a16="http://schemas.microsoft.com/office/drawing/2014/main" id="{C8284E3C-3942-D630-0AB0-79448838BB6F}"/>
              </a:ext>
            </a:extLst>
          </p:cNvPr>
          <p:cNvPicPr>
            <a:picLocks noChangeAspect="1"/>
          </p:cNvPicPr>
          <p:nvPr/>
        </p:nvPicPr>
        <p:blipFill>
          <a:blip r:embed="rId4"/>
          <a:stretch>
            <a:fillRect/>
          </a:stretch>
        </p:blipFill>
        <p:spPr>
          <a:xfrm>
            <a:off x="178045" y="3805096"/>
            <a:ext cx="5258051" cy="2324896"/>
          </a:xfrm>
          <a:prstGeom prst="rect">
            <a:avLst/>
          </a:prstGeom>
        </p:spPr>
      </p:pic>
    </p:spTree>
    <p:extLst>
      <p:ext uri="{BB962C8B-B14F-4D97-AF65-F5344CB8AC3E}">
        <p14:creationId xmlns:p14="http://schemas.microsoft.com/office/powerpoint/2010/main" val="3314998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0629DA30-082C-C4B5-C915-8A4929EB04C0}"/>
              </a:ext>
            </a:extLst>
          </p:cNvPr>
          <p:cNvSpPr>
            <a:spLocks noGrp="1"/>
          </p:cNvSpPr>
          <p:nvPr>
            <p:ph type="sldNum" sz="quarter" idx="12"/>
          </p:nvPr>
        </p:nvSpPr>
        <p:spPr/>
        <p:txBody>
          <a:bodyPr/>
          <a:lstStyle/>
          <a:p>
            <a:fld id="{42F5D46A-79D6-4DFC-8813-B09C5E786721}" type="slidenum">
              <a:rPr lang="es-AR" smtClean="0"/>
              <a:t>9</a:t>
            </a:fld>
            <a:endParaRPr lang="es-AR"/>
          </a:p>
        </p:txBody>
      </p:sp>
      <p:sp>
        <p:nvSpPr>
          <p:cNvPr id="3" name="1 Título">
            <a:extLst>
              <a:ext uri="{FF2B5EF4-FFF2-40B4-BE49-F238E27FC236}">
                <a16:creationId xmlns:a16="http://schemas.microsoft.com/office/drawing/2014/main" id="{2AFF1189-B0F3-8023-3461-D9A5BA3C1EA7}"/>
              </a:ext>
            </a:extLst>
          </p:cNvPr>
          <p:cNvSpPr txBox="1">
            <a:spLocks/>
          </p:cNvSpPr>
          <p:nvPr/>
        </p:nvSpPr>
        <p:spPr>
          <a:xfrm>
            <a:off x="685800" y="2090465"/>
            <a:ext cx="7772400" cy="834479"/>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s-AR" sz="3600" b="1" dirty="0">
                <a:solidFill>
                  <a:srgbClr val="92D050"/>
                </a:solidFill>
                <a:latin typeface="Gill Sans MT" panose="020B0502020104020203" pitchFamily="34" charset="0"/>
              </a:rPr>
              <a:t>Catálogo de bases de datos</a:t>
            </a:r>
          </a:p>
        </p:txBody>
      </p:sp>
      <p:sp>
        <p:nvSpPr>
          <p:cNvPr id="5" name="CuadroTexto 4">
            <a:extLst>
              <a:ext uri="{FF2B5EF4-FFF2-40B4-BE49-F238E27FC236}">
                <a16:creationId xmlns:a16="http://schemas.microsoft.com/office/drawing/2014/main" id="{8F7CE94A-FACD-0249-D578-E602A301D13F}"/>
              </a:ext>
            </a:extLst>
          </p:cNvPr>
          <p:cNvSpPr txBox="1"/>
          <p:nvPr/>
        </p:nvSpPr>
        <p:spPr>
          <a:xfrm>
            <a:off x="2699792" y="3789040"/>
            <a:ext cx="3744416" cy="646331"/>
          </a:xfrm>
          <a:prstGeom prst="rect">
            <a:avLst/>
          </a:prstGeom>
          <a:noFill/>
        </p:spPr>
        <p:txBody>
          <a:bodyPr wrap="square">
            <a:spAutoFit/>
          </a:bodyPr>
          <a:lstStyle/>
          <a:p>
            <a:r>
              <a:rPr lang="es-AR" sz="3600" b="1" dirty="0">
                <a:solidFill>
                  <a:srgbClr val="0070C0"/>
                </a:solidFill>
              </a:rPr>
              <a:t>https://dbdb.io/</a:t>
            </a:r>
          </a:p>
        </p:txBody>
      </p:sp>
    </p:spTree>
    <p:extLst>
      <p:ext uri="{BB962C8B-B14F-4D97-AF65-F5344CB8AC3E}">
        <p14:creationId xmlns:p14="http://schemas.microsoft.com/office/powerpoint/2010/main" val="194034217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0.4|0.3|0.4"/>
</p:tagLst>
</file>

<file path=ppt/tags/tag2.xml><?xml version="1.0" encoding="utf-8"?>
<p:tagLst xmlns:a="http://schemas.openxmlformats.org/drawingml/2006/main" xmlns:r="http://schemas.openxmlformats.org/officeDocument/2006/relationships" xmlns:p="http://schemas.openxmlformats.org/presentationml/2006/main">
  <p:tag name="TIMING" val="|0.1|0.1"/>
</p:tagLst>
</file>

<file path=ppt/tags/tag3.xml><?xml version="1.0" encoding="utf-8"?>
<p:tagLst xmlns:a="http://schemas.openxmlformats.org/drawingml/2006/main" xmlns:r="http://schemas.openxmlformats.org/officeDocument/2006/relationships" xmlns:p="http://schemas.openxmlformats.org/presentationml/2006/main">
  <p:tag name="TIMING" val="|0.1|0.2|0.1|0.2|0.2"/>
</p:tagLst>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rigen">
      <a:majorFont>
        <a:latin typeface="Bookman Old Style"/>
        <a:ea typeface=""/>
        <a:cs typeface=""/>
        <a:font script="Grek" typeface="Cambria"/>
        <a:font script="Cyrl" typeface="Cambria"/>
        <a:font script="Jpan" typeface="HG明朝E"/>
        <a:font script="Hang" typeface="돋움"/>
        <a:font script="Hans" typeface="宋体"/>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a:ea typeface=""/>
        <a:cs typeface=""/>
        <a:font script="Grek" typeface="Calibri"/>
        <a:font script="Cyrl" typeface="Calibri"/>
        <a:font script="Jpan" typeface="ＭＳ Ｐゴシック"/>
        <a:font script="Hang" typeface="맑은 고딕"/>
        <a:font script="Hans" typeface="华文新魏"/>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4_Default - 1_Title and Content">
  <a:themeElements>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and Content">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otalTime>408</TotalTime>
  <Words>1872</Words>
  <Application>Microsoft Office PowerPoint</Application>
  <PresentationFormat>Presentación en pantalla (4:3)</PresentationFormat>
  <Paragraphs>298</Paragraphs>
  <Slides>58</Slides>
  <Notes>9</Notes>
  <HiddenSlides>0</HiddenSlides>
  <MMClips>0</MMClips>
  <ScaleCrop>false</ScaleCrop>
  <HeadingPairs>
    <vt:vector size="6" baseType="variant">
      <vt:variant>
        <vt:lpstr>Fuentes usadas</vt:lpstr>
      </vt:variant>
      <vt:variant>
        <vt:i4>11</vt:i4>
      </vt:variant>
      <vt:variant>
        <vt:lpstr>Tema</vt:lpstr>
      </vt:variant>
      <vt:variant>
        <vt:i4>2</vt:i4>
      </vt:variant>
      <vt:variant>
        <vt:lpstr>Títulos de diapositiva</vt:lpstr>
      </vt:variant>
      <vt:variant>
        <vt:i4>58</vt:i4>
      </vt:variant>
    </vt:vector>
  </HeadingPairs>
  <TitlesOfParts>
    <vt:vector size="71" baseType="lpstr">
      <vt:lpstr>Arial</vt:lpstr>
      <vt:lpstr>Arial-BoldMT</vt:lpstr>
      <vt:lpstr>BookAntiqua</vt:lpstr>
      <vt:lpstr>Bookman Old Style</vt:lpstr>
      <vt:lpstr>Calibri</vt:lpstr>
      <vt:lpstr>CourierStd</vt:lpstr>
      <vt:lpstr>Gill Sans MT</vt:lpstr>
      <vt:lpstr>Lato</vt:lpstr>
      <vt:lpstr>San serif</vt:lpstr>
      <vt:lpstr>Times New Roman</vt:lpstr>
      <vt:lpstr>Wingdings</vt:lpstr>
      <vt:lpstr>Tema de Office</vt:lpstr>
      <vt:lpstr>4_Default - 1_Title and Content</vt:lpstr>
      <vt:lpstr>NoSQL</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1997</vt:lpstr>
      <vt:lpstr>BACKEND</vt:lpstr>
      <vt:lpstr>NO HORIZONTAL SCALING</vt:lpstr>
      <vt:lpstr>EVERY TWO WEEKS!!</vt:lpstr>
      <vt:lpstr>2008</vt:lpstr>
      <vt:lpstr>MOVE TO CLOUD</vt:lpstr>
      <vt:lpstr>REQUIREMENTS</vt:lpstr>
      <vt:lpstr>Presentación de PowerPoint</vt:lpstr>
      <vt:lpstr>SECURITY</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CONSISTENCIA</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Ejemplo</vt:lpstr>
      <vt:lpstr>ATMs realizan operaciones conmutativas de manera que el orden en el cuales se aplican no importa.</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NoSQL</dc:title>
  <dc:creator>Julio Gervasoni</dc:creator>
  <cp:lastModifiedBy>Julio Gervasoni</cp:lastModifiedBy>
  <cp:revision>6</cp:revision>
  <dcterms:created xsi:type="dcterms:W3CDTF">2020-06-16T00:40:05Z</dcterms:created>
  <dcterms:modified xsi:type="dcterms:W3CDTF">2022-08-05T21:54:53Z</dcterms:modified>
</cp:coreProperties>
</file>

<file path=docProps/thumbnail.jpeg>
</file>